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4" r:id="rId4"/>
    <p:sldId id="284" r:id="rId5"/>
    <p:sldId id="286" r:id="rId6"/>
    <p:sldId id="287" r:id="rId7"/>
    <p:sldId id="275" r:id="rId8"/>
    <p:sldId id="276" r:id="rId9"/>
    <p:sldId id="277" r:id="rId10"/>
    <p:sldId id="293" r:id="rId11"/>
    <p:sldId id="278" r:id="rId12"/>
    <p:sldId id="279" r:id="rId13"/>
    <p:sldId id="280" r:id="rId14"/>
    <p:sldId id="281" r:id="rId15"/>
    <p:sldId id="29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90" r:id="rId32"/>
    <p:sldId id="291" r:id="rId33"/>
    <p:sldId id="282" r:id="rId34"/>
    <p:sldId id="283" r:id="rId35"/>
    <p:sldId id="288" r:id="rId36"/>
    <p:sldId id="285" r:id="rId3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mets.com/uploadedfiles/paper/issue_11_november_2022/31296/final/fin_irjmets1668667736.pdf" TargetMode="External"/><Relationship Id="rId2" Type="http://schemas.openxmlformats.org/officeDocument/2006/relationships/hyperlink" Target="https://www.researchgate.net/publication/364930117_TRAVEL_MANAGEMENTT_SYSTEM_USING_OBJECT_ORIENTED_ANALYSIS" TargetMode="External"/><Relationship Id="rId1" Type="http://schemas.openxmlformats.org/officeDocument/2006/relationships/hyperlink" Target="https://ijcsmc.com/docs/papers/October2019/V8I10201903.pdf" TargetMode="External"/><Relationship Id="rId6" Type="http://schemas.openxmlformats.org/officeDocument/2006/relationships/hyperlink" Target="https://www.academia.edu/36249877/TOUR_and_TRAVEL_MANAGEMENT_SYSTEM" TargetMode="External"/><Relationship Id="rId5" Type="http://schemas.openxmlformats.org/officeDocument/2006/relationships/hyperlink" Target="https://papers.ssrn.com/sol3/papers.cfm?abstract_id=4270998" TargetMode="External"/><Relationship Id="rId4" Type="http://schemas.openxmlformats.org/officeDocument/2006/relationships/hyperlink" Target="https://www.ijsr.net/archive/v12i5/SR23512140937.pdf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mets.com/uploadedfiles/paper/issue_11_november_2022/31296/final/fin_irjmets1668667736.pdf" TargetMode="External"/><Relationship Id="rId2" Type="http://schemas.openxmlformats.org/officeDocument/2006/relationships/hyperlink" Target="https://www.researchgate.net/publication/364930117_TRAVEL_MANAGEMENTT_SYSTEM_USING_OBJECT_ORIENTED_ANALYSIS" TargetMode="External"/><Relationship Id="rId1" Type="http://schemas.openxmlformats.org/officeDocument/2006/relationships/hyperlink" Target="https://ijcsmc.com/docs/papers/October2019/V8I10201903.pdf" TargetMode="External"/><Relationship Id="rId6" Type="http://schemas.openxmlformats.org/officeDocument/2006/relationships/hyperlink" Target="https://www.academia.edu/36249877/TOUR_and_TRAVEL_MANAGEMENT_SYSTEM" TargetMode="External"/><Relationship Id="rId5" Type="http://schemas.openxmlformats.org/officeDocument/2006/relationships/hyperlink" Target="https://papers.ssrn.com/sol3/papers.cfm?abstract_id=4270998" TargetMode="External"/><Relationship Id="rId4" Type="http://schemas.openxmlformats.org/officeDocument/2006/relationships/hyperlink" Target="https://www.ijsr.net/archive/v12i5/SR23512140937.pdf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43C362-3286-49B4-B202-E54AB8E3100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2F7BAF5-E8DD-47D4-A407-D4253044166F}">
      <dgm:prSet/>
      <dgm:spPr/>
      <dgm:t>
        <a:bodyPr/>
        <a:lstStyle/>
        <a:p>
          <a:r>
            <a:rPr lang="en-US" b="1"/>
            <a:t>Travel Planning Challenges:</a:t>
          </a:r>
          <a:endParaRPr lang="en-US"/>
        </a:p>
      </dgm:t>
    </dgm:pt>
    <dgm:pt modelId="{CFC583CF-AD5F-4196-A4D3-5DD9E0F64C01}" type="parTrans" cxnId="{8AD66FB5-A675-48E4-BCD0-5353ADFDCEAC}">
      <dgm:prSet/>
      <dgm:spPr/>
      <dgm:t>
        <a:bodyPr/>
        <a:lstStyle/>
        <a:p>
          <a:endParaRPr lang="en-US"/>
        </a:p>
      </dgm:t>
    </dgm:pt>
    <dgm:pt modelId="{52AD18C5-8E00-40A1-A35E-8C645AA5C575}" type="sibTrans" cxnId="{8AD66FB5-A675-48E4-BCD0-5353ADFDCEAC}">
      <dgm:prSet/>
      <dgm:spPr/>
      <dgm:t>
        <a:bodyPr/>
        <a:lstStyle/>
        <a:p>
          <a:endParaRPr lang="en-US"/>
        </a:p>
      </dgm:t>
    </dgm:pt>
    <dgm:pt modelId="{DDA99810-2C14-42AB-B9A5-C7EBCC202CEA}">
      <dgm:prSet/>
      <dgm:spPr/>
      <dgm:t>
        <a:bodyPr/>
        <a:lstStyle/>
        <a:p>
          <a:r>
            <a:rPr lang="en-US"/>
            <a:t>Travelers often find it difficult to gather reliable information, book accommodations, and manage their itineraries. </a:t>
          </a:r>
        </a:p>
      </dgm:t>
    </dgm:pt>
    <dgm:pt modelId="{3A652E59-23E8-40CA-B7DF-45A68382FBFD}" type="parTrans" cxnId="{60C7EE80-628D-4246-81FF-901299AB5C8E}">
      <dgm:prSet/>
      <dgm:spPr/>
      <dgm:t>
        <a:bodyPr/>
        <a:lstStyle/>
        <a:p>
          <a:endParaRPr lang="en-US"/>
        </a:p>
      </dgm:t>
    </dgm:pt>
    <dgm:pt modelId="{9C038059-9C32-448A-8A38-A2C39E77F6F4}" type="sibTrans" cxnId="{60C7EE80-628D-4246-81FF-901299AB5C8E}">
      <dgm:prSet/>
      <dgm:spPr/>
      <dgm:t>
        <a:bodyPr/>
        <a:lstStyle/>
        <a:p>
          <a:endParaRPr lang="en-US"/>
        </a:p>
      </dgm:t>
    </dgm:pt>
    <dgm:pt modelId="{B5525FA8-75F6-424F-B068-D66C15A94521}">
      <dgm:prSet/>
      <dgm:spPr/>
      <dgm:t>
        <a:bodyPr/>
        <a:lstStyle/>
        <a:p>
          <a:r>
            <a:rPr lang="en-US"/>
            <a:t>Existing solutions are spread across multiple platforms, leading to a fragmented and complicated user experience.</a:t>
          </a:r>
        </a:p>
      </dgm:t>
    </dgm:pt>
    <dgm:pt modelId="{C050FAD4-42D4-4E37-84A0-50EAC992B69E}" type="parTrans" cxnId="{6BB8DCA6-C85C-4C55-A8AD-8A78F9300840}">
      <dgm:prSet/>
      <dgm:spPr/>
      <dgm:t>
        <a:bodyPr/>
        <a:lstStyle/>
        <a:p>
          <a:endParaRPr lang="en-US"/>
        </a:p>
      </dgm:t>
    </dgm:pt>
    <dgm:pt modelId="{915004C8-E529-498F-804A-CA04D9B07EA3}" type="sibTrans" cxnId="{6BB8DCA6-C85C-4C55-A8AD-8A78F9300840}">
      <dgm:prSet/>
      <dgm:spPr/>
      <dgm:t>
        <a:bodyPr/>
        <a:lstStyle/>
        <a:p>
          <a:endParaRPr lang="en-US"/>
        </a:p>
      </dgm:t>
    </dgm:pt>
    <dgm:pt modelId="{77496F3F-05BC-4FB2-9B41-0BE4C3687E81}">
      <dgm:prSet/>
      <dgm:spPr/>
      <dgm:t>
        <a:bodyPr/>
        <a:lstStyle/>
        <a:p>
          <a:r>
            <a:rPr lang="en-US" b="1"/>
            <a:t>Need for Integration:</a:t>
          </a:r>
          <a:endParaRPr lang="en-US"/>
        </a:p>
      </dgm:t>
    </dgm:pt>
    <dgm:pt modelId="{55E1EC77-2B13-4CBF-BFBA-2C9F241D2ADC}" type="parTrans" cxnId="{DC100369-0CAB-4298-8DD4-0E30B17B35FB}">
      <dgm:prSet/>
      <dgm:spPr/>
      <dgm:t>
        <a:bodyPr/>
        <a:lstStyle/>
        <a:p>
          <a:endParaRPr lang="en-US"/>
        </a:p>
      </dgm:t>
    </dgm:pt>
    <dgm:pt modelId="{37F58E9E-2256-4290-A4DC-17C0F3CF0D9B}" type="sibTrans" cxnId="{DC100369-0CAB-4298-8DD4-0E30B17B35FB}">
      <dgm:prSet/>
      <dgm:spPr/>
      <dgm:t>
        <a:bodyPr/>
        <a:lstStyle/>
        <a:p>
          <a:endParaRPr lang="en-US"/>
        </a:p>
      </dgm:t>
    </dgm:pt>
    <dgm:pt modelId="{9425D98C-7C1B-4C23-9113-A3C04C4ECBD8}">
      <dgm:prSet/>
      <dgm:spPr/>
      <dgm:t>
        <a:bodyPr/>
        <a:lstStyle/>
        <a:p>
          <a:r>
            <a:rPr lang="en-US"/>
            <a:t>Current platforms lack integration, making it hard for users to find all necessary services in one place. </a:t>
          </a:r>
        </a:p>
      </dgm:t>
    </dgm:pt>
    <dgm:pt modelId="{9D34F8A2-0E6E-48D0-A0FE-4F4A5ECFA12E}" type="parTrans" cxnId="{29D31CF9-3F46-44C3-A5A3-C4C9534BC81E}">
      <dgm:prSet/>
      <dgm:spPr/>
      <dgm:t>
        <a:bodyPr/>
        <a:lstStyle/>
        <a:p>
          <a:endParaRPr lang="en-US"/>
        </a:p>
      </dgm:t>
    </dgm:pt>
    <dgm:pt modelId="{952A9E98-DB36-4490-B0C1-E631C7841337}" type="sibTrans" cxnId="{29D31CF9-3F46-44C3-A5A3-C4C9534BC81E}">
      <dgm:prSet/>
      <dgm:spPr/>
      <dgm:t>
        <a:bodyPr/>
        <a:lstStyle/>
        <a:p>
          <a:endParaRPr lang="en-US"/>
        </a:p>
      </dgm:t>
    </dgm:pt>
    <dgm:pt modelId="{2A3202C5-3C5B-40B0-AA50-5854D66311B6}">
      <dgm:prSet/>
      <dgm:spPr/>
      <dgm:t>
        <a:bodyPr/>
        <a:lstStyle/>
        <a:p>
          <a:r>
            <a:rPr lang="en-US"/>
            <a:t>Personalized travel packages are often difficult to find, reducing the overall satisfaction of the trip.</a:t>
          </a:r>
        </a:p>
      </dgm:t>
    </dgm:pt>
    <dgm:pt modelId="{4F9D443C-BC3D-411A-95D2-CDC3ACD69E8D}" type="parTrans" cxnId="{C20EEA49-D672-4686-9DFD-FC073B15304A}">
      <dgm:prSet/>
      <dgm:spPr/>
      <dgm:t>
        <a:bodyPr/>
        <a:lstStyle/>
        <a:p>
          <a:endParaRPr lang="en-US"/>
        </a:p>
      </dgm:t>
    </dgm:pt>
    <dgm:pt modelId="{799A6C57-E17B-4E29-91FD-C79D573A6C2C}" type="sibTrans" cxnId="{C20EEA49-D672-4686-9DFD-FC073B15304A}">
      <dgm:prSet/>
      <dgm:spPr/>
      <dgm:t>
        <a:bodyPr/>
        <a:lstStyle/>
        <a:p>
          <a:endParaRPr lang="en-US"/>
        </a:p>
      </dgm:t>
    </dgm:pt>
    <dgm:pt modelId="{51E217BE-5A36-4247-83DD-4A1E37C4C968}" type="pres">
      <dgm:prSet presAssocID="{3443C362-3286-49B4-B202-E54AB8E31002}" presName="linear" presStyleCnt="0">
        <dgm:presLayoutVars>
          <dgm:animLvl val="lvl"/>
          <dgm:resizeHandles val="exact"/>
        </dgm:presLayoutVars>
      </dgm:prSet>
      <dgm:spPr/>
    </dgm:pt>
    <dgm:pt modelId="{77DFDCDA-8AC8-47CB-AE76-75F841823EBD}" type="pres">
      <dgm:prSet presAssocID="{B2F7BAF5-E8DD-47D4-A407-D425304416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99B326-48A4-46EA-8D5A-29B0589E7A7B}" type="pres">
      <dgm:prSet presAssocID="{B2F7BAF5-E8DD-47D4-A407-D4253044166F}" presName="childText" presStyleLbl="revTx" presStyleIdx="0" presStyleCnt="2">
        <dgm:presLayoutVars>
          <dgm:bulletEnabled val="1"/>
        </dgm:presLayoutVars>
      </dgm:prSet>
      <dgm:spPr/>
    </dgm:pt>
    <dgm:pt modelId="{B9AEAD73-19BB-494B-949B-53FD0D427A46}" type="pres">
      <dgm:prSet presAssocID="{77496F3F-05BC-4FB2-9B41-0BE4C3687E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1C42E4F-B6CC-47C3-8402-421F73DFB790}" type="pres">
      <dgm:prSet presAssocID="{77496F3F-05BC-4FB2-9B41-0BE4C3687E8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B67BC61-D423-4CF3-AA24-6D9E48164F92}" type="presOf" srcId="{DDA99810-2C14-42AB-B9A5-C7EBCC202CEA}" destId="{6B99B326-48A4-46EA-8D5A-29B0589E7A7B}" srcOrd="0" destOrd="0" presId="urn:microsoft.com/office/officeart/2005/8/layout/vList2"/>
    <dgm:cxn modelId="{DC100369-0CAB-4298-8DD4-0E30B17B35FB}" srcId="{3443C362-3286-49B4-B202-E54AB8E31002}" destId="{77496F3F-05BC-4FB2-9B41-0BE4C3687E81}" srcOrd="1" destOrd="0" parTransId="{55E1EC77-2B13-4CBF-BFBA-2C9F241D2ADC}" sibTransId="{37F58E9E-2256-4290-A4DC-17C0F3CF0D9B}"/>
    <dgm:cxn modelId="{C20EEA49-D672-4686-9DFD-FC073B15304A}" srcId="{77496F3F-05BC-4FB2-9B41-0BE4C3687E81}" destId="{2A3202C5-3C5B-40B0-AA50-5854D66311B6}" srcOrd="1" destOrd="0" parTransId="{4F9D443C-BC3D-411A-95D2-CDC3ACD69E8D}" sibTransId="{799A6C57-E17B-4E29-91FD-C79D573A6C2C}"/>
    <dgm:cxn modelId="{EF4D866E-AB3C-469E-9DCF-04F702D8BD99}" type="presOf" srcId="{9425D98C-7C1B-4C23-9113-A3C04C4ECBD8}" destId="{11C42E4F-B6CC-47C3-8402-421F73DFB790}" srcOrd="0" destOrd="0" presId="urn:microsoft.com/office/officeart/2005/8/layout/vList2"/>
    <dgm:cxn modelId="{10CFD170-F68D-4AA6-B50D-4801B17E4BD9}" type="presOf" srcId="{2A3202C5-3C5B-40B0-AA50-5854D66311B6}" destId="{11C42E4F-B6CC-47C3-8402-421F73DFB790}" srcOrd="0" destOrd="1" presId="urn:microsoft.com/office/officeart/2005/8/layout/vList2"/>
    <dgm:cxn modelId="{60C7EE80-628D-4246-81FF-901299AB5C8E}" srcId="{B2F7BAF5-E8DD-47D4-A407-D4253044166F}" destId="{DDA99810-2C14-42AB-B9A5-C7EBCC202CEA}" srcOrd="0" destOrd="0" parTransId="{3A652E59-23E8-40CA-B7DF-45A68382FBFD}" sibTransId="{9C038059-9C32-448A-8A38-A2C39E77F6F4}"/>
    <dgm:cxn modelId="{82229F8E-147F-47DB-A8A4-844808171A5C}" type="presOf" srcId="{77496F3F-05BC-4FB2-9B41-0BE4C3687E81}" destId="{B9AEAD73-19BB-494B-949B-53FD0D427A46}" srcOrd="0" destOrd="0" presId="urn:microsoft.com/office/officeart/2005/8/layout/vList2"/>
    <dgm:cxn modelId="{69CD679E-A385-4427-8349-243AE4AACBA1}" type="presOf" srcId="{B5525FA8-75F6-424F-B068-D66C15A94521}" destId="{6B99B326-48A4-46EA-8D5A-29B0589E7A7B}" srcOrd="0" destOrd="1" presId="urn:microsoft.com/office/officeart/2005/8/layout/vList2"/>
    <dgm:cxn modelId="{6BB8DCA6-C85C-4C55-A8AD-8A78F9300840}" srcId="{B2F7BAF5-E8DD-47D4-A407-D4253044166F}" destId="{B5525FA8-75F6-424F-B068-D66C15A94521}" srcOrd="1" destOrd="0" parTransId="{C050FAD4-42D4-4E37-84A0-50EAC992B69E}" sibTransId="{915004C8-E529-498F-804A-CA04D9B07EA3}"/>
    <dgm:cxn modelId="{398CD4A8-897B-4118-B17F-86FE58E2BCB2}" type="presOf" srcId="{B2F7BAF5-E8DD-47D4-A407-D4253044166F}" destId="{77DFDCDA-8AC8-47CB-AE76-75F841823EBD}" srcOrd="0" destOrd="0" presId="urn:microsoft.com/office/officeart/2005/8/layout/vList2"/>
    <dgm:cxn modelId="{8AD66FB5-A675-48E4-BCD0-5353ADFDCEAC}" srcId="{3443C362-3286-49B4-B202-E54AB8E31002}" destId="{B2F7BAF5-E8DD-47D4-A407-D4253044166F}" srcOrd="0" destOrd="0" parTransId="{CFC583CF-AD5F-4196-A4D3-5DD9E0F64C01}" sibTransId="{52AD18C5-8E00-40A1-A35E-8C645AA5C575}"/>
    <dgm:cxn modelId="{BCC2C2E1-BFA5-41B5-8988-5CD19C91D6B5}" type="presOf" srcId="{3443C362-3286-49B4-B202-E54AB8E31002}" destId="{51E217BE-5A36-4247-83DD-4A1E37C4C968}" srcOrd="0" destOrd="0" presId="urn:microsoft.com/office/officeart/2005/8/layout/vList2"/>
    <dgm:cxn modelId="{29D31CF9-3F46-44C3-A5A3-C4C9534BC81E}" srcId="{77496F3F-05BC-4FB2-9B41-0BE4C3687E81}" destId="{9425D98C-7C1B-4C23-9113-A3C04C4ECBD8}" srcOrd="0" destOrd="0" parTransId="{9D34F8A2-0E6E-48D0-A0FE-4F4A5ECFA12E}" sibTransId="{952A9E98-DB36-4490-B0C1-E631C7841337}"/>
    <dgm:cxn modelId="{E5523803-AFBC-4898-898E-1201D36A94C0}" type="presParOf" srcId="{51E217BE-5A36-4247-83DD-4A1E37C4C968}" destId="{77DFDCDA-8AC8-47CB-AE76-75F841823EBD}" srcOrd="0" destOrd="0" presId="urn:microsoft.com/office/officeart/2005/8/layout/vList2"/>
    <dgm:cxn modelId="{160B15B2-91A4-4843-9656-D2883D04F37D}" type="presParOf" srcId="{51E217BE-5A36-4247-83DD-4A1E37C4C968}" destId="{6B99B326-48A4-46EA-8D5A-29B0589E7A7B}" srcOrd="1" destOrd="0" presId="urn:microsoft.com/office/officeart/2005/8/layout/vList2"/>
    <dgm:cxn modelId="{19A6B8B1-F2A9-47C9-B4C1-D81CB1AB3866}" type="presParOf" srcId="{51E217BE-5A36-4247-83DD-4A1E37C4C968}" destId="{B9AEAD73-19BB-494B-949B-53FD0D427A46}" srcOrd="2" destOrd="0" presId="urn:microsoft.com/office/officeart/2005/8/layout/vList2"/>
    <dgm:cxn modelId="{B9676E79-FF93-44EE-B0A1-E231AC302ECF}" type="presParOf" srcId="{51E217BE-5A36-4247-83DD-4A1E37C4C968}" destId="{11C42E4F-B6CC-47C3-8402-421F73DFB79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8342F7-D315-4BD4-A345-C1373249890E}" type="doc">
      <dgm:prSet loTypeId="urn:microsoft.com/office/officeart/2018/2/layout/IconVerticalSolidList" loCatId="icon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D089B3-0E9B-42F9-8B91-008045D535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Scalability issues.</a:t>
          </a:r>
        </a:p>
      </dgm:t>
    </dgm:pt>
    <dgm:pt modelId="{BEE51D76-94F6-4B47-A723-EACB6E90CD95}" type="parTrans" cxnId="{88BC5D99-08E8-46B2-B9B5-08970B2E4D4A}">
      <dgm:prSet/>
      <dgm:spPr/>
      <dgm:t>
        <a:bodyPr/>
        <a:lstStyle/>
        <a:p>
          <a:endParaRPr lang="en-US"/>
        </a:p>
      </dgm:t>
    </dgm:pt>
    <dgm:pt modelId="{ADFFA22E-502B-41F8-AD0F-14353EEACC5F}" type="sibTrans" cxnId="{88BC5D99-08E8-46B2-B9B5-08970B2E4D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CCA67B-2AC6-4BC3-AD29-391BD709B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dependency.</a:t>
          </a:r>
        </a:p>
      </dgm:t>
    </dgm:pt>
    <dgm:pt modelId="{19044153-D427-4A47-A85B-39D4C7A7DB12}" type="parTrans" cxnId="{8DF3B906-05DC-4BF9-BABB-DAD3513CDC51}">
      <dgm:prSet/>
      <dgm:spPr/>
      <dgm:t>
        <a:bodyPr/>
        <a:lstStyle/>
        <a:p>
          <a:endParaRPr lang="en-US"/>
        </a:p>
      </dgm:t>
    </dgm:pt>
    <dgm:pt modelId="{81A6A51F-8CE9-4E8C-8F77-89E09C517C64}" type="sibTrans" cxnId="{8DF3B906-05DC-4BF9-BABB-DAD3513CDC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9F0F4A-85BB-4CB5-87B9-C05B6A45E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challenges.</a:t>
          </a:r>
        </a:p>
      </dgm:t>
    </dgm:pt>
    <dgm:pt modelId="{B4C9BF50-4410-483B-8AA2-451774436FC9}" type="parTrans" cxnId="{85B82BEB-0AB9-4927-AE37-5040155CBBDF}">
      <dgm:prSet/>
      <dgm:spPr/>
      <dgm:t>
        <a:bodyPr/>
        <a:lstStyle/>
        <a:p>
          <a:endParaRPr lang="en-US"/>
        </a:p>
      </dgm:t>
    </dgm:pt>
    <dgm:pt modelId="{FFFDF2B7-A680-410B-A12D-86B04784F4DB}" type="sibTrans" cxnId="{85B82BEB-0AB9-4927-AE37-5040155CBB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0FD5D4-05BC-404D-970B-EA1C65CE0D05}" type="pres">
      <dgm:prSet presAssocID="{088342F7-D315-4BD4-A345-C1373249890E}" presName="root" presStyleCnt="0">
        <dgm:presLayoutVars>
          <dgm:dir/>
          <dgm:resizeHandles val="exact"/>
        </dgm:presLayoutVars>
      </dgm:prSet>
      <dgm:spPr/>
    </dgm:pt>
    <dgm:pt modelId="{CAA5B94F-C782-4BDE-A602-16AD20CFFC04}" type="pres">
      <dgm:prSet presAssocID="{BCD089B3-0E9B-42F9-8B91-008045D53542}" presName="compNode" presStyleCnt="0"/>
      <dgm:spPr/>
    </dgm:pt>
    <dgm:pt modelId="{01A916B1-108B-4846-9A55-37BD6E787B0A}" type="pres">
      <dgm:prSet presAssocID="{BCD089B3-0E9B-42F9-8B91-008045D53542}" presName="bgRect" presStyleLbl="bgShp" presStyleIdx="0" presStyleCnt="3"/>
      <dgm:spPr/>
    </dgm:pt>
    <dgm:pt modelId="{FF1F7681-0AAC-45FB-943B-B88C362880F6}" type="pres">
      <dgm:prSet presAssocID="{BCD089B3-0E9B-42F9-8B91-008045D535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6BD2648-FCD6-4B27-A309-ABF8EFA40A2D}" type="pres">
      <dgm:prSet presAssocID="{BCD089B3-0E9B-42F9-8B91-008045D53542}" presName="spaceRect" presStyleCnt="0"/>
      <dgm:spPr/>
    </dgm:pt>
    <dgm:pt modelId="{41CD9047-D365-4250-AE45-C5C2EAEF4F00}" type="pres">
      <dgm:prSet presAssocID="{BCD089B3-0E9B-42F9-8B91-008045D53542}" presName="parTx" presStyleLbl="revTx" presStyleIdx="0" presStyleCnt="3">
        <dgm:presLayoutVars>
          <dgm:chMax val="0"/>
          <dgm:chPref val="0"/>
        </dgm:presLayoutVars>
      </dgm:prSet>
      <dgm:spPr/>
    </dgm:pt>
    <dgm:pt modelId="{30E3D27B-7409-4CEA-BBAD-BEA085665F11}" type="pres">
      <dgm:prSet presAssocID="{ADFFA22E-502B-41F8-AD0F-14353EEACC5F}" presName="sibTrans" presStyleCnt="0"/>
      <dgm:spPr/>
    </dgm:pt>
    <dgm:pt modelId="{061FB777-1460-4827-AB9F-4A2CA607E0BE}" type="pres">
      <dgm:prSet presAssocID="{94CCA67B-2AC6-4BC3-AD29-391BD709BA51}" presName="compNode" presStyleCnt="0"/>
      <dgm:spPr/>
    </dgm:pt>
    <dgm:pt modelId="{77A6D71E-5127-44C8-B13C-02F14484EDC5}" type="pres">
      <dgm:prSet presAssocID="{94CCA67B-2AC6-4BC3-AD29-391BD709BA51}" presName="bgRect" presStyleLbl="bgShp" presStyleIdx="1" presStyleCnt="3"/>
      <dgm:spPr/>
    </dgm:pt>
    <dgm:pt modelId="{09DF9F28-3DA6-4C46-BD44-536C5290F5AE}" type="pres">
      <dgm:prSet presAssocID="{94CCA67B-2AC6-4BC3-AD29-391BD709BA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42D9E12-2078-4845-BB05-4E2441311308}" type="pres">
      <dgm:prSet presAssocID="{94CCA67B-2AC6-4BC3-AD29-391BD709BA51}" presName="spaceRect" presStyleCnt="0"/>
      <dgm:spPr/>
    </dgm:pt>
    <dgm:pt modelId="{95635B7D-ED48-4619-A84D-6F7872B8C485}" type="pres">
      <dgm:prSet presAssocID="{94CCA67B-2AC6-4BC3-AD29-391BD709BA51}" presName="parTx" presStyleLbl="revTx" presStyleIdx="1" presStyleCnt="3">
        <dgm:presLayoutVars>
          <dgm:chMax val="0"/>
          <dgm:chPref val="0"/>
        </dgm:presLayoutVars>
      </dgm:prSet>
      <dgm:spPr/>
    </dgm:pt>
    <dgm:pt modelId="{4BD64893-1ECE-41E7-81D1-71045761167D}" type="pres">
      <dgm:prSet presAssocID="{81A6A51F-8CE9-4E8C-8F77-89E09C517C64}" presName="sibTrans" presStyleCnt="0"/>
      <dgm:spPr/>
    </dgm:pt>
    <dgm:pt modelId="{2A1BDD9A-ECD5-4768-A78C-21FF3F2CECF8}" type="pres">
      <dgm:prSet presAssocID="{2E9F0F4A-85BB-4CB5-87B9-C05B6A45E962}" presName="compNode" presStyleCnt="0"/>
      <dgm:spPr/>
    </dgm:pt>
    <dgm:pt modelId="{B24F0832-26A0-4B4E-B80A-A822E6CE354A}" type="pres">
      <dgm:prSet presAssocID="{2E9F0F4A-85BB-4CB5-87B9-C05B6A45E962}" presName="bgRect" presStyleLbl="bgShp" presStyleIdx="2" presStyleCnt="3"/>
      <dgm:spPr/>
    </dgm:pt>
    <dgm:pt modelId="{A58A87B9-C02C-4B76-AA10-6F8487300EB8}" type="pres">
      <dgm:prSet presAssocID="{2E9F0F4A-85BB-4CB5-87B9-C05B6A45E9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59E3706-1B88-409D-B254-43ED167253E0}" type="pres">
      <dgm:prSet presAssocID="{2E9F0F4A-85BB-4CB5-87B9-C05B6A45E962}" presName="spaceRect" presStyleCnt="0"/>
      <dgm:spPr/>
    </dgm:pt>
    <dgm:pt modelId="{C37669E7-379C-474B-A5F7-7F939F145E64}" type="pres">
      <dgm:prSet presAssocID="{2E9F0F4A-85BB-4CB5-87B9-C05B6A45E96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F3B906-05DC-4BF9-BABB-DAD3513CDC51}" srcId="{088342F7-D315-4BD4-A345-C1373249890E}" destId="{94CCA67B-2AC6-4BC3-AD29-391BD709BA51}" srcOrd="1" destOrd="0" parTransId="{19044153-D427-4A47-A85B-39D4C7A7DB12}" sibTransId="{81A6A51F-8CE9-4E8C-8F77-89E09C517C64}"/>
    <dgm:cxn modelId="{C3FB2912-40AD-4DE8-AF58-B850EDCC4308}" type="presOf" srcId="{94CCA67B-2AC6-4BC3-AD29-391BD709BA51}" destId="{95635B7D-ED48-4619-A84D-6F7872B8C485}" srcOrd="0" destOrd="0" presId="urn:microsoft.com/office/officeart/2018/2/layout/IconVerticalSolidList"/>
    <dgm:cxn modelId="{CABAB178-9AD4-4ADD-B8A6-CD5C9129E308}" type="presOf" srcId="{088342F7-D315-4BD4-A345-C1373249890E}" destId="{A00FD5D4-05BC-404D-970B-EA1C65CE0D05}" srcOrd="0" destOrd="0" presId="urn:microsoft.com/office/officeart/2018/2/layout/IconVerticalSolidList"/>
    <dgm:cxn modelId="{88BC5D99-08E8-46B2-B9B5-08970B2E4D4A}" srcId="{088342F7-D315-4BD4-A345-C1373249890E}" destId="{BCD089B3-0E9B-42F9-8B91-008045D53542}" srcOrd="0" destOrd="0" parTransId="{BEE51D76-94F6-4B47-A723-EACB6E90CD95}" sibTransId="{ADFFA22E-502B-41F8-AD0F-14353EEACC5F}"/>
    <dgm:cxn modelId="{6D04AEAB-8A97-4950-A24B-27ACB1F01AD2}" type="presOf" srcId="{2E9F0F4A-85BB-4CB5-87B9-C05B6A45E962}" destId="{C37669E7-379C-474B-A5F7-7F939F145E64}" srcOrd="0" destOrd="0" presId="urn:microsoft.com/office/officeart/2018/2/layout/IconVerticalSolidList"/>
    <dgm:cxn modelId="{85B82BEB-0AB9-4927-AE37-5040155CBBDF}" srcId="{088342F7-D315-4BD4-A345-C1373249890E}" destId="{2E9F0F4A-85BB-4CB5-87B9-C05B6A45E962}" srcOrd="2" destOrd="0" parTransId="{B4C9BF50-4410-483B-8AA2-451774436FC9}" sibTransId="{FFFDF2B7-A680-410B-A12D-86B04784F4DB}"/>
    <dgm:cxn modelId="{604D66F4-A409-4E21-B5BA-82EB01FCD179}" type="presOf" srcId="{BCD089B3-0E9B-42F9-8B91-008045D53542}" destId="{41CD9047-D365-4250-AE45-C5C2EAEF4F00}" srcOrd="0" destOrd="0" presId="urn:microsoft.com/office/officeart/2018/2/layout/IconVerticalSolidList"/>
    <dgm:cxn modelId="{C4907E1D-CA89-40B3-A8D9-0811157306D6}" type="presParOf" srcId="{A00FD5D4-05BC-404D-970B-EA1C65CE0D05}" destId="{CAA5B94F-C782-4BDE-A602-16AD20CFFC04}" srcOrd="0" destOrd="0" presId="urn:microsoft.com/office/officeart/2018/2/layout/IconVerticalSolidList"/>
    <dgm:cxn modelId="{ACA754B3-336F-4026-AFF6-A8B78BE6B136}" type="presParOf" srcId="{CAA5B94F-C782-4BDE-A602-16AD20CFFC04}" destId="{01A916B1-108B-4846-9A55-37BD6E787B0A}" srcOrd="0" destOrd="0" presId="urn:microsoft.com/office/officeart/2018/2/layout/IconVerticalSolidList"/>
    <dgm:cxn modelId="{DAE86E6F-5F59-4C78-A716-329A26CB98E8}" type="presParOf" srcId="{CAA5B94F-C782-4BDE-A602-16AD20CFFC04}" destId="{FF1F7681-0AAC-45FB-943B-B88C362880F6}" srcOrd="1" destOrd="0" presId="urn:microsoft.com/office/officeart/2018/2/layout/IconVerticalSolidList"/>
    <dgm:cxn modelId="{649BB9EA-DC79-4ED3-BA7C-6A588A70018F}" type="presParOf" srcId="{CAA5B94F-C782-4BDE-A602-16AD20CFFC04}" destId="{56BD2648-FCD6-4B27-A309-ABF8EFA40A2D}" srcOrd="2" destOrd="0" presId="urn:microsoft.com/office/officeart/2018/2/layout/IconVerticalSolidList"/>
    <dgm:cxn modelId="{18BD5CD2-1AE7-44F8-9154-D0B25B262BE0}" type="presParOf" srcId="{CAA5B94F-C782-4BDE-A602-16AD20CFFC04}" destId="{41CD9047-D365-4250-AE45-C5C2EAEF4F00}" srcOrd="3" destOrd="0" presId="urn:microsoft.com/office/officeart/2018/2/layout/IconVerticalSolidList"/>
    <dgm:cxn modelId="{7789BC65-447F-4DA1-AA50-A2BEE16E3145}" type="presParOf" srcId="{A00FD5D4-05BC-404D-970B-EA1C65CE0D05}" destId="{30E3D27B-7409-4CEA-BBAD-BEA085665F11}" srcOrd="1" destOrd="0" presId="urn:microsoft.com/office/officeart/2018/2/layout/IconVerticalSolidList"/>
    <dgm:cxn modelId="{1697595D-51EE-431B-84B5-7F97DEEB2E55}" type="presParOf" srcId="{A00FD5D4-05BC-404D-970B-EA1C65CE0D05}" destId="{061FB777-1460-4827-AB9F-4A2CA607E0BE}" srcOrd="2" destOrd="0" presId="urn:microsoft.com/office/officeart/2018/2/layout/IconVerticalSolidList"/>
    <dgm:cxn modelId="{B741E39D-DA99-4B52-B045-9881B06AD6B5}" type="presParOf" srcId="{061FB777-1460-4827-AB9F-4A2CA607E0BE}" destId="{77A6D71E-5127-44C8-B13C-02F14484EDC5}" srcOrd="0" destOrd="0" presId="urn:microsoft.com/office/officeart/2018/2/layout/IconVerticalSolidList"/>
    <dgm:cxn modelId="{072D538B-6EFB-47D4-B7DD-16DF6EA582E3}" type="presParOf" srcId="{061FB777-1460-4827-AB9F-4A2CA607E0BE}" destId="{09DF9F28-3DA6-4C46-BD44-536C5290F5AE}" srcOrd="1" destOrd="0" presId="urn:microsoft.com/office/officeart/2018/2/layout/IconVerticalSolidList"/>
    <dgm:cxn modelId="{7273572D-2B0B-4F57-8156-08FF47937DA8}" type="presParOf" srcId="{061FB777-1460-4827-AB9F-4A2CA607E0BE}" destId="{542D9E12-2078-4845-BB05-4E2441311308}" srcOrd="2" destOrd="0" presId="urn:microsoft.com/office/officeart/2018/2/layout/IconVerticalSolidList"/>
    <dgm:cxn modelId="{069B74D5-4A9D-447C-8ACE-60BD338F7EDE}" type="presParOf" srcId="{061FB777-1460-4827-AB9F-4A2CA607E0BE}" destId="{95635B7D-ED48-4619-A84D-6F7872B8C485}" srcOrd="3" destOrd="0" presId="urn:microsoft.com/office/officeart/2018/2/layout/IconVerticalSolidList"/>
    <dgm:cxn modelId="{31609C07-D437-411E-A19F-D4460C7B02C3}" type="presParOf" srcId="{A00FD5D4-05BC-404D-970B-EA1C65CE0D05}" destId="{4BD64893-1ECE-41E7-81D1-71045761167D}" srcOrd="3" destOrd="0" presId="urn:microsoft.com/office/officeart/2018/2/layout/IconVerticalSolidList"/>
    <dgm:cxn modelId="{B3DE67CB-E56B-4B59-A4A7-A3BD29E259FD}" type="presParOf" srcId="{A00FD5D4-05BC-404D-970B-EA1C65CE0D05}" destId="{2A1BDD9A-ECD5-4768-A78C-21FF3F2CECF8}" srcOrd="4" destOrd="0" presId="urn:microsoft.com/office/officeart/2018/2/layout/IconVerticalSolidList"/>
    <dgm:cxn modelId="{0EDF09FA-0D7A-4AC8-8111-D5A41FFA8337}" type="presParOf" srcId="{2A1BDD9A-ECD5-4768-A78C-21FF3F2CECF8}" destId="{B24F0832-26A0-4B4E-B80A-A822E6CE354A}" srcOrd="0" destOrd="0" presId="urn:microsoft.com/office/officeart/2018/2/layout/IconVerticalSolidList"/>
    <dgm:cxn modelId="{51152325-5DF7-408D-871B-8DB047EBDC57}" type="presParOf" srcId="{2A1BDD9A-ECD5-4768-A78C-21FF3F2CECF8}" destId="{A58A87B9-C02C-4B76-AA10-6F8487300EB8}" srcOrd="1" destOrd="0" presId="urn:microsoft.com/office/officeart/2018/2/layout/IconVerticalSolidList"/>
    <dgm:cxn modelId="{9C404307-D968-4EA1-8B72-ABC6A5D95B15}" type="presParOf" srcId="{2A1BDD9A-ECD5-4768-A78C-21FF3F2CECF8}" destId="{D59E3706-1B88-409D-B254-43ED167253E0}" srcOrd="2" destOrd="0" presId="urn:microsoft.com/office/officeart/2018/2/layout/IconVerticalSolidList"/>
    <dgm:cxn modelId="{4A01A50E-EF35-4A5D-8F14-C80B071D300E}" type="presParOf" srcId="{2A1BDD9A-ECD5-4768-A78C-21FF3F2CECF8}" destId="{C37669E7-379C-474B-A5F7-7F939F145E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7D94A5-EDAB-4C42-83F9-3DD80853CDA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A445BF-D290-41C7-ABDB-DECB30817091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1"/>
            </a:rPr>
            <a:t>https://ijcsmc.com/docs/papers/October2019/V8I10201903.pdf</a:t>
          </a:r>
          <a:endParaRPr lang="en-US" sz="1400" b="1"/>
        </a:p>
      </dgm:t>
    </dgm:pt>
    <dgm:pt modelId="{91B75AC2-B849-4475-B8BB-A4D3C7EABC46}" type="parTrans" cxnId="{CCAE9CD2-393E-43E1-8792-1671A2B9C221}">
      <dgm:prSet/>
      <dgm:spPr/>
      <dgm:t>
        <a:bodyPr/>
        <a:lstStyle/>
        <a:p>
          <a:endParaRPr lang="en-US" sz="2400" b="1"/>
        </a:p>
      </dgm:t>
    </dgm:pt>
    <dgm:pt modelId="{D566FD13-7B3E-4AA1-A804-50B8ACF01794}" type="sibTrans" cxnId="{CCAE9CD2-393E-43E1-8792-1671A2B9C221}">
      <dgm:prSet/>
      <dgm:spPr/>
      <dgm:t>
        <a:bodyPr/>
        <a:lstStyle/>
        <a:p>
          <a:endParaRPr lang="en-US" sz="2400" b="1"/>
        </a:p>
      </dgm:t>
    </dgm:pt>
    <dgm:pt modelId="{3853CE57-8444-4851-BFBE-5F1AF082E5D3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2"/>
            </a:rPr>
            <a:t>https://www.researchgate.net/publication/364930117_TRAVEL_MANAGEMENTT_SYSTEM_USING_OBJECT_ORIENTED_ANALYSIS</a:t>
          </a:r>
          <a:endParaRPr lang="en-US" sz="1400" b="1"/>
        </a:p>
      </dgm:t>
    </dgm:pt>
    <dgm:pt modelId="{7DD84BBF-4C12-483F-B65C-744EDE8F2787}" type="parTrans" cxnId="{5F8DD04F-8730-4F35-8A3B-9078E52A9D64}">
      <dgm:prSet/>
      <dgm:spPr/>
      <dgm:t>
        <a:bodyPr/>
        <a:lstStyle/>
        <a:p>
          <a:endParaRPr lang="en-US" sz="2400" b="1"/>
        </a:p>
      </dgm:t>
    </dgm:pt>
    <dgm:pt modelId="{16A04F6B-8602-4B4B-9BA3-23B916D629D0}" type="sibTrans" cxnId="{5F8DD04F-8730-4F35-8A3B-9078E52A9D64}">
      <dgm:prSet/>
      <dgm:spPr/>
      <dgm:t>
        <a:bodyPr/>
        <a:lstStyle/>
        <a:p>
          <a:endParaRPr lang="en-US" sz="2400" b="1"/>
        </a:p>
      </dgm:t>
    </dgm:pt>
    <dgm:pt modelId="{EE76365B-BFC1-4235-ABC8-479232622C01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3"/>
            </a:rPr>
            <a:t>https://www.irjmets.com/uploadedfiles/paper/issue_11_november_2022/31296/final/fin_irjmets1668667736.pdf</a:t>
          </a:r>
          <a:endParaRPr lang="en-US" sz="1400" b="1"/>
        </a:p>
      </dgm:t>
    </dgm:pt>
    <dgm:pt modelId="{40F431F4-FC36-42E8-9DD7-B632D4227C44}" type="parTrans" cxnId="{C50A77DE-5C21-432B-8D5D-589A437C14C6}">
      <dgm:prSet/>
      <dgm:spPr/>
      <dgm:t>
        <a:bodyPr/>
        <a:lstStyle/>
        <a:p>
          <a:endParaRPr lang="en-US" sz="2400" b="1"/>
        </a:p>
      </dgm:t>
    </dgm:pt>
    <dgm:pt modelId="{6E1D967F-C7FF-49F1-BA01-16B208EB5625}" type="sibTrans" cxnId="{C50A77DE-5C21-432B-8D5D-589A437C14C6}">
      <dgm:prSet/>
      <dgm:spPr/>
      <dgm:t>
        <a:bodyPr/>
        <a:lstStyle/>
        <a:p>
          <a:endParaRPr lang="en-US" sz="2400" b="1"/>
        </a:p>
      </dgm:t>
    </dgm:pt>
    <dgm:pt modelId="{AA536D7E-CF9C-4F46-A7FE-B893EA6EF180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4"/>
            </a:rPr>
            <a:t>https://www.ijsr.net/archive/v12i5/SR23512140937.pdf</a:t>
          </a:r>
          <a:endParaRPr lang="en-US" sz="1400" b="1"/>
        </a:p>
      </dgm:t>
    </dgm:pt>
    <dgm:pt modelId="{4A14E9F3-145A-4045-AE9E-656138F98CD8}" type="parTrans" cxnId="{7A3FC1EF-5F57-4C08-8E69-257A1318A1A5}">
      <dgm:prSet/>
      <dgm:spPr/>
      <dgm:t>
        <a:bodyPr/>
        <a:lstStyle/>
        <a:p>
          <a:endParaRPr lang="en-US" sz="2400" b="1"/>
        </a:p>
      </dgm:t>
    </dgm:pt>
    <dgm:pt modelId="{D705BCC6-DC13-406F-9198-1430CC8F6AA2}" type="sibTrans" cxnId="{7A3FC1EF-5F57-4C08-8E69-257A1318A1A5}">
      <dgm:prSet/>
      <dgm:spPr/>
      <dgm:t>
        <a:bodyPr/>
        <a:lstStyle/>
        <a:p>
          <a:endParaRPr lang="en-US" sz="2400" b="1"/>
        </a:p>
      </dgm:t>
    </dgm:pt>
    <dgm:pt modelId="{0B4B5FE1-B073-43F6-9871-7E86DCDF077C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5"/>
            </a:rPr>
            <a:t>https://papers.ssrn.com/sol3/papers.cfm?abstract_id=4270998</a:t>
          </a:r>
          <a:endParaRPr lang="en-US" sz="1400" b="1"/>
        </a:p>
      </dgm:t>
    </dgm:pt>
    <dgm:pt modelId="{6360946A-E51B-46B3-93B8-514C824C55CB}" type="parTrans" cxnId="{A3BE4659-B69B-4B7A-B896-BBC0BAD0E748}">
      <dgm:prSet/>
      <dgm:spPr/>
      <dgm:t>
        <a:bodyPr/>
        <a:lstStyle/>
        <a:p>
          <a:endParaRPr lang="en-US" sz="2400" b="1"/>
        </a:p>
      </dgm:t>
    </dgm:pt>
    <dgm:pt modelId="{8C6F6064-10EB-4A06-9BDC-9BFB5525541C}" type="sibTrans" cxnId="{A3BE4659-B69B-4B7A-B896-BBC0BAD0E748}">
      <dgm:prSet/>
      <dgm:spPr/>
      <dgm:t>
        <a:bodyPr/>
        <a:lstStyle/>
        <a:p>
          <a:endParaRPr lang="en-US" sz="2400" b="1"/>
        </a:p>
      </dgm:t>
    </dgm:pt>
    <dgm:pt modelId="{1BE9CA24-AECF-4505-AC75-6BD7530F82A8}">
      <dgm:prSet custT="1"/>
      <dgm:spPr/>
      <dgm:t>
        <a:bodyPr/>
        <a:lstStyle/>
        <a:p>
          <a:r>
            <a:rPr lang="en-IN" sz="1400" b="1">
              <a:hlinkClick xmlns:r="http://schemas.openxmlformats.org/officeDocument/2006/relationships" r:id="rId6"/>
            </a:rPr>
            <a:t>https://www.academia.edu/36249877/TOUR_and_TRAVEL_MANAGEMENT_SYSTEM</a:t>
          </a:r>
          <a:endParaRPr lang="en-US" sz="1400" b="1"/>
        </a:p>
      </dgm:t>
    </dgm:pt>
    <dgm:pt modelId="{4F0F7410-CA09-47F8-BE88-A6EAD1FDCFDD}" type="parTrans" cxnId="{CCD0829E-00AC-4DDD-8F2B-BF30B7A98D1A}">
      <dgm:prSet/>
      <dgm:spPr/>
      <dgm:t>
        <a:bodyPr/>
        <a:lstStyle/>
        <a:p>
          <a:endParaRPr lang="en-US" sz="2400" b="1"/>
        </a:p>
      </dgm:t>
    </dgm:pt>
    <dgm:pt modelId="{9DFE4570-EE6A-4A93-A490-A09149868CC5}" type="sibTrans" cxnId="{CCD0829E-00AC-4DDD-8F2B-BF30B7A98D1A}">
      <dgm:prSet/>
      <dgm:spPr/>
      <dgm:t>
        <a:bodyPr/>
        <a:lstStyle/>
        <a:p>
          <a:endParaRPr lang="en-US" sz="2400" b="1"/>
        </a:p>
      </dgm:t>
    </dgm:pt>
    <dgm:pt modelId="{7C77A966-C01F-4365-8130-8482085FE6DB}" type="pres">
      <dgm:prSet presAssocID="{D37D94A5-EDAB-4C42-83F9-3DD80853CDAE}" presName="vert0" presStyleCnt="0">
        <dgm:presLayoutVars>
          <dgm:dir/>
          <dgm:animOne val="branch"/>
          <dgm:animLvl val="lvl"/>
        </dgm:presLayoutVars>
      </dgm:prSet>
      <dgm:spPr/>
    </dgm:pt>
    <dgm:pt modelId="{03142892-72BD-43C7-8D6E-DEDD5A792EDD}" type="pres">
      <dgm:prSet presAssocID="{95A445BF-D290-41C7-ABDB-DECB30817091}" presName="thickLine" presStyleLbl="alignNode1" presStyleIdx="0" presStyleCnt="6"/>
      <dgm:spPr/>
    </dgm:pt>
    <dgm:pt modelId="{DA963C6A-0B2D-4649-BACC-C2DDD094F5FC}" type="pres">
      <dgm:prSet presAssocID="{95A445BF-D290-41C7-ABDB-DECB30817091}" presName="horz1" presStyleCnt="0"/>
      <dgm:spPr/>
    </dgm:pt>
    <dgm:pt modelId="{2FC9F4FE-9876-4B8D-8D06-76D74CE6BCA7}" type="pres">
      <dgm:prSet presAssocID="{95A445BF-D290-41C7-ABDB-DECB30817091}" presName="tx1" presStyleLbl="revTx" presStyleIdx="0" presStyleCnt="6"/>
      <dgm:spPr/>
    </dgm:pt>
    <dgm:pt modelId="{03838742-0F16-4525-A8C2-F5DA6300C5C8}" type="pres">
      <dgm:prSet presAssocID="{95A445BF-D290-41C7-ABDB-DECB30817091}" presName="vert1" presStyleCnt="0"/>
      <dgm:spPr/>
    </dgm:pt>
    <dgm:pt modelId="{088ABF5C-FCA3-40FA-8428-F7B8BD302E92}" type="pres">
      <dgm:prSet presAssocID="{3853CE57-8444-4851-BFBE-5F1AF082E5D3}" presName="thickLine" presStyleLbl="alignNode1" presStyleIdx="1" presStyleCnt="6"/>
      <dgm:spPr/>
    </dgm:pt>
    <dgm:pt modelId="{00EE5A09-3A07-42F5-A3BA-EEE00E9CF061}" type="pres">
      <dgm:prSet presAssocID="{3853CE57-8444-4851-BFBE-5F1AF082E5D3}" presName="horz1" presStyleCnt="0"/>
      <dgm:spPr/>
    </dgm:pt>
    <dgm:pt modelId="{DE417555-951F-472F-8EE6-03C404589E36}" type="pres">
      <dgm:prSet presAssocID="{3853CE57-8444-4851-BFBE-5F1AF082E5D3}" presName="tx1" presStyleLbl="revTx" presStyleIdx="1" presStyleCnt="6"/>
      <dgm:spPr/>
    </dgm:pt>
    <dgm:pt modelId="{82059E0A-D581-4F54-9CC6-7C43875E87A9}" type="pres">
      <dgm:prSet presAssocID="{3853CE57-8444-4851-BFBE-5F1AF082E5D3}" presName="vert1" presStyleCnt="0"/>
      <dgm:spPr/>
    </dgm:pt>
    <dgm:pt modelId="{FCFD1F5A-3F95-4BE9-9DA4-34A18883B0DA}" type="pres">
      <dgm:prSet presAssocID="{EE76365B-BFC1-4235-ABC8-479232622C01}" presName="thickLine" presStyleLbl="alignNode1" presStyleIdx="2" presStyleCnt="6"/>
      <dgm:spPr/>
    </dgm:pt>
    <dgm:pt modelId="{2E9528DE-C906-44BE-B2D8-E1D6B509771E}" type="pres">
      <dgm:prSet presAssocID="{EE76365B-BFC1-4235-ABC8-479232622C01}" presName="horz1" presStyleCnt="0"/>
      <dgm:spPr/>
    </dgm:pt>
    <dgm:pt modelId="{A768E9EE-F7F3-4BA3-9A56-90252CC907A8}" type="pres">
      <dgm:prSet presAssocID="{EE76365B-BFC1-4235-ABC8-479232622C01}" presName="tx1" presStyleLbl="revTx" presStyleIdx="2" presStyleCnt="6"/>
      <dgm:spPr/>
    </dgm:pt>
    <dgm:pt modelId="{66BAFFFB-DF61-4A9A-8697-F65F929CA6D6}" type="pres">
      <dgm:prSet presAssocID="{EE76365B-BFC1-4235-ABC8-479232622C01}" presName="vert1" presStyleCnt="0"/>
      <dgm:spPr/>
    </dgm:pt>
    <dgm:pt modelId="{7D2FDAE1-02D9-43A0-AB5C-FE044ACFBE83}" type="pres">
      <dgm:prSet presAssocID="{AA536D7E-CF9C-4F46-A7FE-B893EA6EF180}" presName="thickLine" presStyleLbl="alignNode1" presStyleIdx="3" presStyleCnt="6"/>
      <dgm:spPr/>
    </dgm:pt>
    <dgm:pt modelId="{A93CEDC1-7BC8-404D-9646-072140430230}" type="pres">
      <dgm:prSet presAssocID="{AA536D7E-CF9C-4F46-A7FE-B893EA6EF180}" presName="horz1" presStyleCnt="0"/>
      <dgm:spPr/>
    </dgm:pt>
    <dgm:pt modelId="{2697C723-5126-43F3-B283-FC810D97D746}" type="pres">
      <dgm:prSet presAssocID="{AA536D7E-CF9C-4F46-A7FE-B893EA6EF180}" presName="tx1" presStyleLbl="revTx" presStyleIdx="3" presStyleCnt="6"/>
      <dgm:spPr/>
    </dgm:pt>
    <dgm:pt modelId="{C25DD902-3D4F-42DD-A05D-7F34EBC1F066}" type="pres">
      <dgm:prSet presAssocID="{AA536D7E-CF9C-4F46-A7FE-B893EA6EF180}" presName="vert1" presStyleCnt="0"/>
      <dgm:spPr/>
    </dgm:pt>
    <dgm:pt modelId="{9C9C2627-3620-4199-B31B-4270F846BB4C}" type="pres">
      <dgm:prSet presAssocID="{0B4B5FE1-B073-43F6-9871-7E86DCDF077C}" presName="thickLine" presStyleLbl="alignNode1" presStyleIdx="4" presStyleCnt="6"/>
      <dgm:spPr/>
    </dgm:pt>
    <dgm:pt modelId="{1EC97068-1DE1-4F34-86CF-F9E2A4426344}" type="pres">
      <dgm:prSet presAssocID="{0B4B5FE1-B073-43F6-9871-7E86DCDF077C}" presName="horz1" presStyleCnt="0"/>
      <dgm:spPr/>
    </dgm:pt>
    <dgm:pt modelId="{1124B9C2-9B61-4076-A58A-04D6765C00CB}" type="pres">
      <dgm:prSet presAssocID="{0B4B5FE1-B073-43F6-9871-7E86DCDF077C}" presName="tx1" presStyleLbl="revTx" presStyleIdx="4" presStyleCnt="6"/>
      <dgm:spPr/>
    </dgm:pt>
    <dgm:pt modelId="{123012DD-C8AA-4C9B-9B97-80817086E7CB}" type="pres">
      <dgm:prSet presAssocID="{0B4B5FE1-B073-43F6-9871-7E86DCDF077C}" presName="vert1" presStyleCnt="0"/>
      <dgm:spPr/>
    </dgm:pt>
    <dgm:pt modelId="{ABC792C0-2961-40BA-95FE-83A7BFA69750}" type="pres">
      <dgm:prSet presAssocID="{1BE9CA24-AECF-4505-AC75-6BD7530F82A8}" presName="thickLine" presStyleLbl="alignNode1" presStyleIdx="5" presStyleCnt="6"/>
      <dgm:spPr/>
    </dgm:pt>
    <dgm:pt modelId="{D174B167-7203-4DFD-96EA-4F89F05C4D11}" type="pres">
      <dgm:prSet presAssocID="{1BE9CA24-AECF-4505-AC75-6BD7530F82A8}" presName="horz1" presStyleCnt="0"/>
      <dgm:spPr/>
    </dgm:pt>
    <dgm:pt modelId="{B70B45CE-860E-4F0C-AF1F-80B23222D78B}" type="pres">
      <dgm:prSet presAssocID="{1BE9CA24-AECF-4505-AC75-6BD7530F82A8}" presName="tx1" presStyleLbl="revTx" presStyleIdx="5" presStyleCnt="6"/>
      <dgm:spPr/>
    </dgm:pt>
    <dgm:pt modelId="{B5CADBBF-FA72-4D39-95FA-72E5CDF78EFA}" type="pres">
      <dgm:prSet presAssocID="{1BE9CA24-AECF-4505-AC75-6BD7530F82A8}" presName="vert1" presStyleCnt="0"/>
      <dgm:spPr/>
    </dgm:pt>
  </dgm:ptLst>
  <dgm:cxnLst>
    <dgm:cxn modelId="{C50F3E1E-A147-499C-88DA-B76115E27068}" type="presOf" srcId="{3853CE57-8444-4851-BFBE-5F1AF082E5D3}" destId="{DE417555-951F-472F-8EE6-03C404589E36}" srcOrd="0" destOrd="0" presId="urn:microsoft.com/office/officeart/2008/layout/LinedList"/>
    <dgm:cxn modelId="{CC48DE3A-1801-4D8C-BA81-54D89A7122D2}" type="presOf" srcId="{1BE9CA24-AECF-4505-AC75-6BD7530F82A8}" destId="{B70B45CE-860E-4F0C-AF1F-80B23222D78B}" srcOrd="0" destOrd="0" presId="urn:microsoft.com/office/officeart/2008/layout/LinedList"/>
    <dgm:cxn modelId="{E3A0E33F-A02E-40B7-BC86-B8D00667203D}" type="presOf" srcId="{0B4B5FE1-B073-43F6-9871-7E86DCDF077C}" destId="{1124B9C2-9B61-4076-A58A-04D6765C00CB}" srcOrd="0" destOrd="0" presId="urn:microsoft.com/office/officeart/2008/layout/LinedList"/>
    <dgm:cxn modelId="{9517825B-3620-409E-AAD6-CEEAADCE28B0}" type="presOf" srcId="{EE76365B-BFC1-4235-ABC8-479232622C01}" destId="{A768E9EE-F7F3-4BA3-9A56-90252CC907A8}" srcOrd="0" destOrd="0" presId="urn:microsoft.com/office/officeart/2008/layout/LinedList"/>
    <dgm:cxn modelId="{5F8DD04F-8730-4F35-8A3B-9078E52A9D64}" srcId="{D37D94A5-EDAB-4C42-83F9-3DD80853CDAE}" destId="{3853CE57-8444-4851-BFBE-5F1AF082E5D3}" srcOrd="1" destOrd="0" parTransId="{7DD84BBF-4C12-483F-B65C-744EDE8F2787}" sibTransId="{16A04F6B-8602-4B4B-9BA3-23B916D629D0}"/>
    <dgm:cxn modelId="{A3BE4659-B69B-4B7A-B896-BBC0BAD0E748}" srcId="{D37D94A5-EDAB-4C42-83F9-3DD80853CDAE}" destId="{0B4B5FE1-B073-43F6-9871-7E86DCDF077C}" srcOrd="4" destOrd="0" parTransId="{6360946A-E51B-46B3-93B8-514C824C55CB}" sibTransId="{8C6F6064-10EB-4A06-9BDC-9BFB5525541C}"/>
    <dgm:cxn modelId="{E6CBF45A-1BB8-42C2-9ACE-C96ECC935A21}" type="presOf" srcId="{95A445BF-D290-41C7-ABDB-DECB30817091}" destId="{2FC9F4FE-9876-4B8D-8D06-76D74CE6BCA7}" srcOrd="0" destOrd="0" presId="urn:microsoft.com/office/officeart/2008/layout/LinedList"/>
    <dgm:cxn modelId="{B8A46B88-CB7F-408D-B659-F2184A630AA9}" type="presOf" srcId="{AA536D7E-CF9C-4F46-A7FE-B893EA6EF180}" destId="{2697C723-5126-43F3-B283-FC810D97D746}" srcOrd="0" destOrd="0" presId="urn:microsoft.com/office/officeart/2008/layout/LinedList"/>
    <dgm:cxn modelId="{CCD0829E-00AC-4DDD-8F2B-BF30B7A98D1A}" srcId="{D37D94A5-EDAB-4C42-83F9-3DD80853CDAE}" destId="{1BE9CA24-AECF-4505-AC75-6BD7530F82A8}" srcOrd="5" destOrd="0" parTransId="{4F0F7410-CA09-47F8-BE88-A6EAD1FDCFDD}" sibTransId="{9DFE4570-EE6A-4A93-A490-A09149868CC5}"/>
    <dgm:cxn modelId="{CF85B0BA-FFB0-4D13-9DF6-753A9B1AE98E}" type="presOf" srcId="{D37D94A5-EDAB-4C42-83F9-3DD80853CDAE}" destId="{7C77A966-C01F-4365-8130-8482085FE6DB}" srcOrd="0" destOrd="0" presId="urn:microsoft.com/office/officeart/2008/layout/LinedList"/>
    <dgm:cxn modelId="{CCAE9CD2-393E-43E1-8792-1671A2B9C221}" srcId="{D37D94A5-EDAB-4C42-83F9-3DD80853CDAE}" destId="{95A445BF-D290-41C7-ABDB-DECB30817091}" srcOrd="0" destOrd="0" parTransId="{91B75AC2-B849-4475-B8BB-A4D3C7EABC46}" sibTransId="{D566FD13-7B3E-4AA1-A804-50B8ACF01794}"/>
    <dgm:cxn modelId="{C50A77DE-5C21-432B-8D5D-589A437C14C6}" srcId="{D37D94A5-EDAB-4C42-83F9-3DD80853CDAE}" destId="{EE76365B-BFC1-4235-ABC8-479232622C01}" srcOrd="2" destOrd="0" parTransId="{40F431F4-FC36-42E8-9DD7-B632D4227C44}" sibTransId="{6E1D967F-C7FF-49F1-BA01-16B208EB5625}"/>
    <dgm:cxn modelId="{7A3FC1EF-5F57-4C08-8E69-257A1318A1A5}" srcId="{D37D94A5-EDAB-4C42-83F9-3DD80853CDAE}" destId="{AA536D7E-CF9C-4F46-A7FE-B893EA6EF180}" srcOrd="3" destOrd="0" parTransId="{4A14E9F3-145A-4045-AE9E-656138F98CD8}" sibTransId="{D705BCC6-DC13-406F-9198-1430CC8F6AA2}"/>
    <dgm:cxn modelId="{784C87EB-0D3C-442D-836A-2B5320A31034}" type="presParOf" srcId="{7C77A966-C01F-4365-8130-8482085FE6DB}" destId="{03142892-72BD-43C7-8D6E-DEDD5A792EDD}" srcOrd="0" destOrd="0" presId="urn:microsoft.com/office/officeart/2008/layout/LinedList"/>
    <dgm:cxn modelId="{BBB18B4D-64AD-4FBA-A3C9-3A2DD8038D90}" type="presParOf" srcId="{7C77A966-C01F-4365-8130-8482085FE6DB}" destId="{DA963C6A-0B2D-4649-BACC-C2DDD094F5FC}" srcOrd="1" destOrd="0" presId="urn:microsoft.com/office/officeart/2008/layout/LinedList"/>
    <dgm:cxn modelId="{0A3369AA-F628-4C5E-9455-4A0959BB34D3}" type="presParOf" srcId="{DA963C6A-0B2D-4649-BACC-C2DDD094F5FC}" destId="{2FC9F4FE-9876-4B8D-8D06-76D74CE6BCA7}" srcOrd="0" destOrd="0" presId="urn:microsoft.com/office/officeart/2008/layout/LinedList"/>
    <dgm:cxn modelId="{F61D7F31-7A74-4C47-88F4-40EBA89D9648}" type="presParOf" srcId="{DA963C6A-0B2D-4649-BACC-C2DDD094F5FC}" destId="{03838742-0F16-4525-A8C2-F5DA6300C5C8}" srcOrd="1" destOrd="0" presId="urn:microsoft.com/office/officeart/2008/layout/LinedList"/>
    <dgm:cxn modelId="{61AC0942-9807-4913-8073-67592E389A56}" type="presParOf" srcId="{7C77A966-C01F-4365-8130-8482085FE6DB}" destId="{088ABF5C-FCA3-40FA-8428-F7B8BD302E92}" srcOrd="2" destOrd="0" presId="urn:microsoft.com/office/officeart/2008/layout/LinedList"/>
    <dgm:cxn modelId="{8B23EDFB-3FDF-436A-868F-6639E2671B7D}" type="presParOf" srcId="{7C77A966-C01F-4365-8130-8482085FE6DB}" destId="{00EE5A09-3A07-42F5-A3BA-EEE00E9CF061}" srcOrd="3" destOrd="0" presId="urn:microsoft.com/office/officeart/2008/layout/LinedList"/>
    <dgm:cxn modelId="{9C360ED1-282A-4C5A-A290-D59BFA800FF2}" type="presParOf" srcId="{00EE5A09-3A07-42F5-A3BA-EEE00E9CF061}" destId="{DE417555-951F-472F-8EE6-03C404589E36}" srcOrd="0" destOrd="0" presId="urn:microsoft.com/office/officeart/2008/layout/LinedList"/>
    <dgm:cxn modelId="{ACD79EFC-CC93-47C1-AAB0-BC45B7AFED9B}" type="presParOf" srcId="{00EE5A09-3A07-42F5-A3BA-EEE00E9CF061}" destId="{82059E0A-D581-4F54-9CC6-7C43875E87A9}" srcOrd="1" destOrd="0" presId="urn:microsoft.com/office/officeart/2008/layout/LinedList"/>
    <dgm:cxn modelId="{19A236BA-3C80-44E7-ADB6-AC439C493E9B}" type="presParOf" srcId="{7C77A966-C01F-4365-8130-8482085FE6DB}" destId="{FCFD1F5A-3F95-4BE9-9DA4-34A18883B0DA}" srcOrd="4" destOrd="0" presId="urn:microsoft.com/office/officeart/2008/layout/LinedList"/>
    <dgm:cxn modelId="{4344D5D1-F132-46CE-8194-298FB9BBF86F}" type="presParOf" srcId="{7C77A966-C01F-4365-8130-8482085FE6DB}" destId="{2E9528DE-C906-44BE-B2D8-E1D6B509771E}" srcOrd="5" destOrd="0" presId="urn:microsoft.com/office/officeart/2008/layout/LinedList"/>
    <dgm:cxn modelId="{3AF8E716-4356-4935-A676-581513B6D44A}" type="presParOf" srcId="{2E9528DE-C906-44BE-B2D8-E1D6B509771E}" destId="{A768E9EE-F7F3-4BA3-9A56-90252CC907A8}" srcOrd="0" destOrd="0" presId="urn:microsoft.com/office/officeart/2008/layout/LinedList"/>
    <dgm:cxn modelId="{F9C0EB5D-F4BE-44AA-9743-F2579DB9DEBD}" type="presParOf" srcId="{2E9528DE-C906-44BE-B2D8-E1D6B509771E}" destId="{66BAFFFB-DF61-4A9A-8697-F65F929CA6D6}" srcOrd="1" destOrd="0" presId="urn:microsoft.com/office/officeart/2008/layout/LinedList"/>
    <dgm:cxn modelId="{0F4F7737-D27A-4219-A5F1-FF72FB7BC967}" type="presParOf" srcId="{7C77A966-C01F-4365-8130-8482085FE6DB}" destId="{7D2FDAE1-02D9-43A0-AB5C-FE044ACFBE83}" srcOrd="6" destOrd="0" presId="urn:microsoft.com/office/officeart/2008/layout/LinedList"/>
    <dgm:cxn modelId="{4F49CD69-6B9A-4069-B7AF-6B39D965D173}" type="presParOf" srcId="{7C77A966-C01F-4365-8130-8482085FE6DB}" destId="{A93CEDC1-7BC8-404D-9646-072140430230}" srcOrd="7" destOrd="0" presId="urn:microsoft.com/office/officeart/2008/layout/LinedList"/>
    <dgm:cxn modelId="{FB3E67AE-41BE-4146-920C-FD5F04D10B15}" type="presParOf" srcId="{A93CEDC1-7BC8-404D-9646-072140430230}" destId="{2697C723-5126-43F3-B283-FC810D97D746}" srcOrd="0" destOrd="0" presId="urn:microsoft.com/office/officeart/2008/layout/LinedList"/>
    <dgm:cxn modelId="{0129C86E-B144-44A8-87B8-4B38029D2643}" type="presParOf" srcId="{A93CEDC1-7BC8-404D-9646-072140430230}" destId="{C25DD902-3D4F-42DD-A05D-7F34EBC1F066}" srcOrd="1" destOrd="0" presId="urn:microsoft.com/office/officeart/2008/layout/LinedList"/>
    <dgm:cxn modelId="{5CD3B620-C1A6-4C29-A1B4-30509E44737D}" type="presParOf" srcId="{7C77A966-C01F-4365-8130-8482085FE6DB}" destId="{9C9C2627-3620-4199-B31B-4270F846BB4C}" srcOrd="8" destOrd="0" presId="urn:microsoft.com/office/officeart/2008/layout/LinedList"/>
    <dgm:cxn modelId="{ED20EE7B-BE17-4B21-A7A5-41D234659B9D}" type="presParOf" srcId="{7C77A966-C01F-4365-8130-8482085FE6DB}" destId="{1EC97068-1DE1-4F34-86CF-F9E2A4426344}" srcOrd="9" destOrd="0" presId="urn:microsoft.com/office/officeart/2008/layout/LinedList"/>
    <dgm:cxn modelId="{06AE1D7C-3F1C-449A-88E9-1C1D74B6CE0F}" type="presParOf" srcId="{1EC97068-1DE1-4F34-86CF-F9E2A4426344}" destId="{1124B9C2-9B61-4076-A58A-04D6765C00CB}" srcOrd="0" destOrd="0" presId="urn:microsoft.com/office/officeart/2008/layout/LinedList"/>
    <dgm:cxn modelId="{9A501FC2-3678-411E-8006-52ACA7DA1AA2}" type="presParOf" srcId="{1EC97068-1DE1-4F34-86CF-F9E2A4426344}" destId="{123012DD-C8AA-4C9B-9B97-80817086E7CB}" srcOrd="1" destOrd="0" presId="urn:microsoft.com/office/officeart/2008/layout/LinedList"/>
    <dgm:cxn modelId="{E01622E8-446C-474E-A932-05FE21DBF97A}" type="presParOf" srcId="{7C77A966-C01F-4365-8130-8482085FE6DB}" destId="{ABC792C0-2961-40BA-95FE-83A7BFA69750}" srcOrd="10" destOrd="0" presId="urn:microsoft.com/office/officeart/2008/layout/LinedList"/>
    <dgm:cxn modelId="{9B1D6719-C621-4F73-82CE-54893B1A8AFC}" type="presParOf" srcId="{7C77A966-C01F-4365-8130-8482085FE6DB}" destId="{D174B167-7203-4DFD-96EA-4F89F05C4D11}" srcOrd="11" destOrd="0" presId="urn:microsoft.com/office/officeart/2008/layout/LinedList"/>
    <dgm:cxn modelId="{C00B0FA8-6E4A-4302-ACC6-51EA03A6902B}" type="presParOf" srcId="{D174B167-7203-4DFD-96EA-4F89F05C4D11}" destId="{B70B45CE-860E-4F0C-AF1F-80B23222D78B}" srcOrd="0" destOrd="0" presId="urn:microsoft.com/office/officeart/2008/layout/LinedList"/>
    <dgm:cxn modelId="{AA2EAE35-AA47-44EB-94B0-53686F8A0F4D}" type="presParOf" srcId="{D174B167-7203-4DFD-96EA-4F89F05C4D11}" destId="{B5CADBBF-FA72-4D39-95FA-72E5CDF78E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52325-FF0A-47D5-AC72-ECAF6122A407}" type="doc">
      <dgm:prSet loTypeId="urn:microsoft.com/office/officeart/2005/8/layout/hierarchy1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BD666D0-8D78-41F8-9E61-F931AA41E420}">
      <dgm:prSet custT="1"/>
      <dgm:spPr/>
      <dgm:t>
        <a:bodyPr/>
        <a:lstStyle/>
        <a:p>
          <a:r>
            <a:rPr lang="en-US" sz="1800" b="1" dirty="0"/>
            <a:t>Problem Statement</a:t>
          </a:r>
          <a:endParaRPr lang="en-US" sz="1800" dirty="0"/>
        </a:p>
      </dgm:t>
    </dgm:pt>
    <dgm:pt modelId="{977FF0AB-0696-4262-8EDF-77A764FD0F01}" type="parTrans" cxnId="{0C08B219-CC10-41D7-AEAD-2CD70C5B6741}">
      <dgm:prSet/>
      <dgm:spPr/>
      <dgm:t>
        <a:bodyPr/>
        <a:lstStyle/>
        <a:p>
          <a:endParaRPr lang="en-US"/>
        </a:p>
      </dgm:t>
    </dgm:pt>
    <dgm:pt modelId="{1FA4A615-B9BD-44CD-9097-EA71F1CE9319}" type="sibTrans" cxnId="{0C08B219-CC10-41D7-AEAD-2CD70C5B6741}">
      <dgm:prSet/>
      <dgm:spPr/>
      <dgm:t>
        <a:bodyPr/>
        <a:lstStyle/>
        <a:p>
          <a:endParaRPr lang="en-US"/>
        </a:p>
      </dgm:t>
    </dgm:pt>
    <dgm:pt modelId="{F4969EC7-BE99-48D3-AC8F-DB39CCCCE21B}">
      <dgm:prSet/>
      <dgm:spPr/>
      <dgm:t>
        <a:bodyPr/>
        <a:lstStyle/>
        <a:p>
          <a:r>
            <a:rPr lang="en-US" b="1" dirty="0"/>
            <a:t>Planning Challenges</a:t>
          </a:r>
          <a:endParaRPr lang="en-US" dirty="0"/>
        </a:p>
      </dgm:t>
    </dgm:pt>
    <dgm:pt modelId="{BBFA1F1C-FC0C-457F-B58C-3CE0878359C9}" type="parTrans" cxnId="{5681299A-67FE-4720-82E6-E4456944992F}">
      <dgm:prSet/>
      <dgm:spPr/>
      <dgm:t>
        <a:bodyPr/>
        <a:lstStyle/>
        <a:p>
          <a:endParaRPr lang="en-US"/>
        </a:p>
      </dgm:t>
    </dgm:pt>
    <dgm:pt modelId="{8A801367-B01B-486A-A4B4-E006A426BCF0}" type="sibTrans" cxnId="{5681299A-67FE-4720-82E6-E4456944992F}">
      <dgm:prSet/>
      <dgm:spPr/>
      <dgm:t>
        <a:bodyPr/>
        <a:lstStyle/>
        <a:p>
          <a:endParaRPr lang="en-US"/>
        </a:p>
      </dgm:t>
    </dgm:pt>
    <dgm:pt modelId="{8A2B3D15-DE59-4EED-A645-F39939283DA8}">
      <dgm:prSet/>
      <dgm:spPr/>
      <dgm:t>
        <a:bodyPr/>
        <a:lstStyle/>
        <a:p>
          <a:r>
            <a:rPr lang="en-US" b="1" dirty="0"/>
            <a:t>No Integrated Solutions</a:t>
          </a:r>
          <a:endParaRPr lang="en-US" dirty="0"/>
        </a:p>
      </dgm:t>
    </dgm:pt>
    <dgm:pt modelId="{A5B5A198-DFAF-4998-94B8-C7810C7DA737}" type="parTrans" cxnId="{F8B7DC37-D8F7-4C07-BED1-46108FC981D5}">
      <dgm:prSet/>
      <dgm:spPr/>
      <dgm:t>
        <a:bodyPr/>
        <a:lstStyle/>
        <a:p>
          <a:endParaRPr lang="en-US"/>
        </a:p>
      </dgm:t>
    </dgm:pt>
    <dgm:pt modelId="{BDA23E62-9981-43A9-8B4A-3DBAEC4A8A9A}" type="sibTrans" cxnId="{F8B7DC37-D8F7-4C07-BED1-46108FC981D5}">
      <dgm:prSet/>
      <dgm:spPr/>
      <dgm:t>
        <a:bodyPr/>
        <a:lstStyle/>
        <a:p>
          <a:endParaRPr lang="en-US"/>
        </a:p>
      </dgm:t>
    </dgm:pt>
    <dgm:pt modelId="{EAADF8E8-A5B6-40DC-8BA8-94B4DC8E0D16}">
      <dgm:prSet/>
      <dgm:spPr/>
      <dgm:t>
        <a:bodyPr/>
        <a:lstStyle/>
        <a:p>
          <a:r>
            <a:rPr lang="en-US" b="1" dirty="0"/>
            <a:t>Lack of Personalization</a:t>
          </a:r>
          <a:endParaRPr lang="en-US" dirty="0"/>
        </a:p>
      </dgm:t>
    </dgm:pt>
    <dgm:pt modelId="{7EBB3849-0969-4E05-8BA4-811EDDB7CFEC}" type="parTrans" cxnId="{245D9BD7-D204-473D-8B94-EB225790AED1}">
      <dgm:prSet/>
      <dgm:spPr/>
      <dgm:t>
        <a:bodyPr/>
        <a:lstStyle/>
        <a:p>
          <a:endParaRPr lang="en-US"/>
        </a:p>
      </dgm:t>
    </dgm:pt>
    <dgm:pt modelId="{EA78ACB7-1C36-46ED-A242-592FBC351338}" type="sibTrans" cxnId="{245D9BD7-D204-473D-8B94-EB225790AED1}">
      <dgm:prSet/>
      <dgm:spPr/>
      <dgm:t>
        <a:bodyPr/>
        <a:lstStyle/>
        <a:p>
          <a:endParaRPr lang="en-US"/>
        </a:p>
      </dgm:t>
    </dgm:pt>
    <dgm:pt modelId="{EDC09512-4D23-451D-BE51-8BECAAC0DFF7}">
      <dgm:prSet/>
      <dgm:spPr/>
      <dgm:t>
        <a:bodyPr/>
        <a:lstStyle/>
        <a:p>
          <a:r>
            <a:rPr lang="en-US" b="1" dirty="0"/>
            <a:t>Admin Complexity</a:t>
          </a:r>
          <a:endParaRPr lang="en-US" dirty="0"/>
        </a:p>
      </dgm:t>
    </dgm:pt>
    <dgm:pt modelId="{86671987-33B8-4A1A-9BD6-F6C4699987F2}" type="parTrans" cxnId="{06F89A90-D85B-487C-BDF0-D613C5CBEF1F}">
      <dgm:prSet/>
      <dgm:spPr/>
      <dgm:t>
        <a:bodyPr/>
        <a:lstStyle/>
        <a:p>
          <a:endParaRPr lang="en-US"/>
        </a:p>
      </dgm:t>
    </dgm:pt>
    <dgm:pt modelId="{7DC94E62-8B66-4CAA-B7B7-3B13A5D9AB33}" type="sibTrans" cxnId="{06F89A90-D85B-487C-BDF0-D613C5CBEF1F}">
      <dgm:prSet/>
      <dgm:spPr/>
      <dgm:t>
        <a:bodyPr/>
        <a:lstStyle/>
        <a:p>
          <a:endParaRPr lang="en-US"/>
        </a:p>
      </dgm:t>
    </dgm:pt>
    <dgm:pt modelId="{200F2BE5-1583-4FA6-94BF-352C5C8C7BCD}" type="pres">
      <dgm:prSet presAssocID="{BB452325-FF0A-47D5-AC72-ECAF6122A4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B2BD4-69C2-456C-813C-29C82DBD9BBD}" type="pres">
      <dgm:prSet presAssocID="{FBD666D0-8D78-41F8-9E61-F931AA41E420}" presName="hierRoot1" presStyleCnt="0"/>
      <dgm:spPr/>
    </dgm:pt>
    <dgm:pt modelId="{DE78299B-498D-4815-8CF6-97148D4985AB}" type="pres">
      <dgm:prSet presAssocID="{FBD666D0-8D78-41F8-9E61-F931AA41E420}" presName="composite" presStyleCnt="0"/>
      <dgm:spPr/>
    </dgm:pt>
    <dgm:pt modelId="{FC8B965C-42C2-4243-BE67-DD4B9F781618}" type="pres">
      <dgm:prSet presAssocID="{FBD666D0-8D78-41F8-9E61-F931AA41E420}" presName="background" presStyleLbl="node0" presStyleIdx="0" presStyleCnt="1"/>
      <dgm:spPr/>
    </dgm:pt>
    <dgm:pt modelId="{EB29ABE2-EDC5-4BE1-B844-7EA64F562778}" type="pres">
      <dgm:prSet presAssocID="{FBD666D0-8D78-41F8-9E61-F931AA41E420}" presName="text" presStyleLbl="fgAcc0" presStyleIdx="0" presStyleCnt="1">
        <dgm:presLayoutVars>
          <dgm:chPref val="3"/>
        </dgm:presLayoutVars>
      </dgm:prSet>
      <dgm:spPr/>
    </dgm:pt>
    <dgm:pt modelId="{39FFC615-0076-49A9-95F3-1BA521EB2BCD}" type="pres">
      <dgm:prSet presAssocID="{FBD666D0-8D78-41F8-9E61-F931AA41E420}" presName="hierChild2" presStyleCnt="0"/>
      <dgm:spPr/>
    </dgm:pt>
    <dgm:pt modelId="{42DA348E-D7B0-4022-BE41-9966EC6EE6B6}" type="pres">
      <dgm:prSet presAssocID="{BBFA1F1C-FC0C-457F-B58C-3CE0878359C9}" presName="Name10" presStyleLbl="parChTrans1D2" presStyleIdx="0" presStyleCnt="4"/>
      <dgm:spPr/>
    </dgm:pt>
    <dgm:pt modelId="{F671609D-E7CA-46AF-9466-980F5B87775E}" type="pres">
      <dgm:prSet presAssocID="{F4969EC7-BE99-48D3-AC8F-DB39CCCCE21B}" presName="hierRoot2" presStyleCnt="0"/>
      <dgm:spPr/>
    </dgm:pt>
    <dgm:pt modelId="{8DD01133-EE6C-4829-B090-2306D0E34FCB}" type="pres">
      <dgm:prSet presAssocID="{F4969EC7-BE99-48D3-AC8F-DB39CCCCE21B}" presName="composite2" presStyleCnt="0"/>
      <dgm:spPr/>
    </dgm:pt>
    <dgm:pt modelId="{8FA1CFB4-8F7E-4EBD-82B7-4B608E7E3721}" type="pres">
      <dgm:prSet presAssocID="{F4969EC7-BE99-48D3-AC8F-DB39CCCCE21B}" presName="background2" presStyleLbl="node2" presStyleIdx="0" presStyleCnt="4"/>
      <dgm:spPr/>
    </dgm:pt>
    <dgm:pt modelId="{0DE0EEAE-0BD3-4284-AB36-4059DA6BE862}" type="pres">
      <dgm:prSet presAssocID="{F4969EC7-BE99-48D3-AC8F-DB39CCCCE21B}" presName="text2" presStyleLbl="fgAcc2" presStyleIdx="0" presStyleCnt="4">
        <dgm:presLayoutVars>
          <dgm:chPref val="3"/>
        </dgm:presLayoutVars>
      </dgm:prSet>
      <dgm:spPr/>
    </dgm:pt>
    <dgm:pt modelId="{F2F4EA20-3E76-4BF0-8AB7-F8EFA681C169}" type="pres">
      <dgm:prSet presAssocID="{F4969EC7-BE99-48D3-AC8F-DB39CCCCE21B}" presName="hierChild3" presStyleCnt="0"/>
      <dgm:spPr/>
    </dgm:pt>
    <dgm:pt modelId="{0D2CF8D6-9966-4E3C-9D39-5853A56462EF}" type="pres">
      <dgm:prSet presAssocID="{A5B5A198-DFAF-4998-94B8-C7810C7DA737}" presName="Name10" presStyleLbl="parChTrans1D2" presStyleIdx="1" presStyleCnt="4"/>
      <dgm:spPr/>
    </dgm:pt>
    <dgm:pt modelId="{D4200D55-E715-4004-8626-6F55616BF9E5}" type="pres">
      <dgm:prSet presAssocID="{8A2B3D15-DE59-4EED-A645-F39939283DA8}" presName="hierRoot2" presStyleCnt="0"/>
      <dgm:spPr/>
    </dgm:pt>
    <dgm:pt modelId="{01F85D22-F848-4AA9-9FA2-6F64840F5A4E}" type="pres">
      <dgm:prSet presAssocID="{8A2B3D15-DE59-4EED-A645-F39939283DA8}" presName="composite2" presStyleCnt="0"/>
      <dgm:spPr/>
    </dgm:pt>
    <dgm:pt modelId="{C298A11E-1602-4C52-963E-512E9B959333}" type="pres">
      <dgm:prSet presAssocID="{8A2B3D15-DE59-4EED-A645-F39939283DA8}" presName="background2" presStyleLbl="node2" presStyleIdx="1" presStyleCnt="4"/>
      <dgm:spPr/>
    </dgm:pt>
    <dgm:pt modelId="{1B805298-5ACE-49E8-A0F1-F9D3E97193FA}" type="pres">
      <dgm:prSet presAssocID="{8A2B3D15-DE59-4EED-A645-F39939283DA8}" presName="text2" presStyleLbl="fgAcc2" presStyleIdx="1" presStyleCnt="4">
        <dgm:presLayoutVars>
          <dgm:chPref val="3"/>
        </dgm:presLayoutVars>
      </dgm:prSet>
      <dgm:spPr/>
    </dgm:pt>
    <dgm:pt modelId="{6C1475B9-6230-4C99-A106-860D22208F1E}" type="pres">
      <dgm:prSet presAssocID="{8A2B3D15-DE59-4EED-A645-F39939283DA8}" presName="hierChild3" presStyleCnt="0"/>
      <dgm:spPr/>
    </dgm:pt>
    <dgm:pt modelId="{33A06412-1F7A-4E3C-BE43-705A7631AEE0}" type="pres">
      <dgm:prSet presAssocID="{7EBB3849-0969-4E05-8BA4-811EDDB7CFEC}" presName="Name10" presStyleLbl="parChTrans1D2" presStyleIdx="2" presStyleCnt="4"/>
      <dgm:spPr/>
    </dgm:pt>
    <dgm:pt modelId="{87018537-36DE-46B3-B44B-039F83510FEE}" type="pres">
      <dgm:prSet presAssocID="{EAADF8E8-A5B6-40DC-8BA8-94B4DC8E0D16}" presName="hierRoot2" presStyleCnt="0"/>
      <dgm:spPr/>
    </dgm:pt>
    <dgm:pt modelId="{185E1BEA-22C6-459C-BAEE-BD7569185503}" type="pres">
      <dgm:prSet presAssocID="{EAADF8E8-A5B6-40DC-8BA8-94B4DC8E0D16}" presName="composite2" presStyleCnt="0"/>
      <dgm:spPr/>
    </dgm:pt>
    <dgm:pt modelId="{21293A06-FE1C-4DB0-808B-6A8BF3F0F11C}" type="pres">
      <dgm:prSet presAssocID="{EAADF8E8-A5B6-40DC-8BA8-94B4DC8E0D16}" presName="background2" presStyleLbl="node2" presStyleIdx="2" presStyleCnt="4"/>
      <dgm:spPr/>
    </dgm:pt>
    <dgm:pt modelId="{3A8E60CC-B3A8-414E-87F8-2D9F370994F6}" type="pres">
      <dgm:prSet presAssocID="{EAADF8E8-A5B6-40DC-8BA8-94B4DC8E0D16}" presName="text2" presStyleLbl="fgAcc2" presStyleIdx="2" presStyleCnt="4">
        <dgm:presLayoutVars>
          <dgm:chPref val="3"/>
        </dgm:presLayoutVars>
      </dgm:prSet>
      <dgm:spPr/>
    </dgm:pt>
    <dgm:pt modelId="{5EC0EF4A-A031-42C0-92B7-D9FA60D6BA21}" type="pres">
      <dgm:prSet presAssocID="{EAADF8E8-A5B6-40DC-8BA8-94B4DC8E0D16}" presName="hierChild3" presStyleCnt="0"/>
      <dgm:spPr/>
    </dgm:pt>
    <dgm:pt modelId="{65647E7A-FB92-442C-BCE8-5753C1FBE848}" type="pres">
      <dgm:prSet presAssocID="{86671987-33B8-4A1A-9BD6-F6C4699987F2}" presName="Name10" presStyleLbl="parChTrans1D2" presStyleIdx="3" presStyleCnt="4"/>
      <dgm:spPr/>
    </dgm:pt>
    <dgm:pt modelId="{9A0D36D8-628D-47A9-B84A-1406E48DAB02}" type="pres">
      <dgm:prSet presAssocID="{EDC09512-4D23-451D-BE51-8BECAAC0DFF7}" presName="hierRoot2" presStyleCnt="0"/>
      <dgm:spPr/>
    </dgm:pt>
    <dgm:pt modelId="{5EC04295-EE61-47C0-AE3B-D0F02449CABB}" type="pres">
      <dgm:prSet presAssocID="{EDC09512-4D23-451D-BE51-8BECAAC0DFF7}" presName="composite2" presStyleCnt="0"/>
      <dgm:spPr/>
    </dgm:pt>
    <dgm:pt modelId="{2CBE8C10-44D3-4775-8AC4-F79057FD4186}" type="pres">
      <dgm:prSet presAssocID="{EDC09512-4D23-451D-BE51-8BECAAC0DFF7}" presName="background2" presStyleLbl="node2" presStyleIdx="3" presStyleCnt="4"/>
      <dgm:spPr/>
    </dgm:pt>
    <dgm:pt modelId="{72527BC6-3033-4B31-895E-A325B3F22AC3}" type="pres">
      <dgm:prSet presAssocID="{EDC09512-4D23-451D-BE51-8BECAAC0DFF7}" presName="text2" presStyleLbl="fgAcc2" presStyleIdx="3" presStyleCnt="4">
        <dgm:presLayoutVars>
          <dgm:chPref val="3"/>
        </dgm:presLayoutVars>
      </dgm:prSet>
      <dgm:spPr/>
    </dgm:pt>
    <dgm:pt modelId="{F46CA5DB-31CF-43C1-AF1D-9C34002F3CD4}" type="pres">
      <dgm:prSet presAssocID="{EDC09512-4D23-451D-BE51-8BECAAC0DFF7}" presName="hierChild3" presStyleCnt="0"/>
      <dgm:spPr/>
    </dgm:pt>
  </dgm:ptLst>
  <dgm:cxnLst>
    <dgm:cxn modelId="{0C08B219-CC10-41D7-AEAD-2CD70C5B6741}" srcId="{BB452325-FF0A-47D5-AC72-ECAF6122A407}" destId="{FBD666D0-8D78-41F8-9E61-F931AA41E420}" srcOrd="0" destOrd="0" parTransId="{977FF0AB-0696-4262-8EDF-77A764FD0F01}" sibTransId="{1FA4A615-B9BD-44CD-9097-EA71F1CE9319}"/>
    <dgm:cxn modelId="{2B91D32C-0482-495C-8593-3E017DD13271}" type="presOf" srcId="{86671987-33B8-4A1A-9BD6-F6C4699987F2}" destId="{65647E7A-FB92-442C-BCE8-5753C1FBE848}" srcOrd="0" destOrd="0" presId="urn:microsoft.com/office/officeart/2005/8/layout/hierarchy1"/>
    <dgm:cxn modelId="{F8B7DC37-D8F7-4C07-BED1-46108FC981D5}" srcId="{FBD666D0-8D78-41F8-9E61-F931AA41E420}" destId="{8A2B3D15-DE59-4EED-A645-F39939283DA8}" srcOrd="1" destOrd="0" parTransId="{A5B5A198-DFAF-4998-94B8-C7810C7DA737}" sibTransId="{BDA23E62-9981-43A9-8B4A-3DBAEC4A8A9A}"/>
    <dgm:cxn modelId="{676B6761-40BD-4350-883B-39BA4B56289D}" type="presOf" srcId="{8A2B3D15-DE59-4EED-A645-F39939283DA8}" destId="{1B805298-5ACE-49E8-A0F1-F9D3E97193FA}" srcOrd="0" destOrd="0" presId="urn:microsoft.com/office/officeart/2005/8/layout/hierarchy1"/>
    <dgm:cxn modelId="{CD6E3F63-055D-44C6-91B7-9ED8DFBBC83F}" type="presOf" srcId="{EAADF8E8-A5B6-40DC-8BA8-94B4DC8E0D16}" destId="{3A8E60CC-B3A8-414E-87F8-2D9F370994F6}" srcOrd="0" destOrd="0" presId="urn:microsoft.com/office/officeart/2005/8/layout/hierarchy1"/>
    <dgm:cxn modelId="{D3A03774-6822-4B18-AF61-9419009F2F35}" type="presOf" srcId="{F4969EC7-BE99-48D3-AC8F-DB39CCCCE21B}" destId="{0DE0EEAE-0BD3-4284-AB36-4059DA6BE862}" srcOrd="0" destOrd="0" presId="urn:microsoft.com/office/officeart/2005/8/layout/hierarchy1"/>
    <dgm:cxn modelId="{31D75274-B42F-40A8-B72C-68EBF976A242}" type="presOf" srcId="{7EBB3849-0969-4E05-8BA4-811EDDB7CFEC}" destId="{33A06412-1F7A-4E3C-BE43-705A7631AEE0}" srcOrd="0" destOrd="0" presId="urn:microsoft.com/office/officeart/2005/8/layout/hierarchy1"/>
    <dgm:cxn modelId="{06F89A90-D85B-487C-BDF0-D613C5CBEF1F}" srcId="{FBD666D0-8D78-41F8-9E61-F931AA41E420}" destId="{EDC09512-4D23-451D-BE51-8BECAAC0DFF7}" srcOrd="3" destOrd="0" parTransId="{86671987-33B8-4A1A-9BD6-F6C4699987F2}" sibTransId="{7DC94E62-8B66-4CAA-B7B7-3B13A5D9AB33}"/>
    <dgm:cxn modelId="{5681299A-67FE-4720-82E6-E4456944992F}" srcId="{FBD666D0-8D78-41F8-9E61-F931AA41E420}" destId="{F4969EC7-BE99-48D3-AC8F-DB39CCCCE21B}" srcOrd="0" destOrd="0" parTransId="{BBFA1F1C-FC0C-457F-B58C-3CE0878359C9}" sibTransId="{8A801367-B01B-486A-A4B4-E006A426BCF0}"/>
    <dgm:cxn modelId="{8833C7D1-595F-42A6-B326-A153FBAA1535}" type="presOf" srcId="{FBD666D0-8D78-41F8-9E61-F931AA41E420}" destId="{EB29ABE2-EDC5-4BE1-B844-7EA64F562778}" srcOrd="0" destOrd="0" presId="urn:microsoft.com/office/officeart/2005/8/layout/hierarchy1"/>
    <dgm:cxn modelId="{245D9BD7-D204-473D-8B94-EB225790AED1}" srcId="{FBD666D0-8D78-41F8-9E61-F931AA41E420}" destId="{EAADF8E8-A5B6-40DC-8BA8-94B4DC8E0D16}" srcOrd="2" destOrd="0" parTransId="{7EBB3849-0969-4E05-8BA4-811EDDB7CFEC}" sibTransId="{EA78ACB7-1C36-46ED-A242-592FBC351338}"/>
    <dgm:cxn modelId="{EEA214E4-75D3-4563-88DD-72DF993CCF60}" type="presOf" srcId="{BBFA1F1C-FC0C-457F-B58C-3CE0878359C9}" destId="{42DA348E-D7B0-4022-BE41-9966EC6EE6B6}" srcOrd="0" destOrd="0" presId="urn:microsoft.com/office/officeart/2005/8/layout/hierarchy1"/>
    <dgm:cxn modelId="{C824A5E8-FA0B-4712-BFDA-2A035FF13617}" type="presOf" srcId="{EDC09512-4D23-451D-BE51-8BECAAC0DFF7}" destId="{72527BC6-3033-4B31-895E-A325B3F22AC3}" srcOrd="0" destOrd="0" presId="urn:microsoft.com/office/officeart/2005/8/layout/hierarchy1"/>
    <dgm:cxn modelId="{188FF6E8-BB5D-454D-B0BB-39E5F37A145E}" type="presOf" srcId="{A5B5A198-DFAF-4998-94B8-C7810C7DA737}" destId="{0D2CF8D6-9966-4E3C-9D39-5853A56462EF}" srcOrd="0" destOrd="0" presId="urn:microsoft.com/office/officeart/2005/8/layout/hierarchy1"/>
    <dgm:cxn modelId="{416428F3-573F-4197-9CFE-ED56F6DEA5DB}" type="presOf" srcId="{BB452325-FF0A-47D5-AC72-ECAF6122A407}" destId="{200F2BE5-1583-4FA6-94BF-352C5C8C7BCD}" srcOrd="0" destOrd="0" presId="urn:microsoft.com/office/officeart/2005/8/layout/hierarchy1"/>
    <dgm:cxn modelId="{1FB09765-276C-440F-82B1-9E9B7EA4101A}" type="presParOf" srcId="{200F2BE5-1583-4FA6-94BF-352C5C8C7BCD}" destId="{ACDB2BD4-69C2-456C-813C-29C82DBD9BBD}" srcOrd="0" destOrd="0" presId="urn:microsoft.com/office/officeart/2005/8/layout/hierarchy1"/>
    <dgm:cxn modelId="{AFE83403-70B3-4D4F-B948-8178528EFF45}" type="presParOf" srcId="{ACDB2BD4-69C2-456C-813C-29C82DBD9BBD}" destId="{DE78299B-498D-4815-8CF6-97148D4985AB}" srcOrd="0" destOrd="0" presId="urn:microsoft.com/office/officeart/2005/8/layout/hierarchy1"/>
    <dgm:cxn modelId="{F0D6F87C-54E2-4691-AAD2-D6216403C292}" type="presParOf" srcId="{DE78299B-498D-4815-8CF6-97148D4985AB}" destId="{FC8B965C-42C2-4243-BE67-DD4B9F781618}" srcOrd="0" destOrd="0" presId="urn:microsoft.com/office/officeart/2005/8/layout/hierarchy1"/>
    <dgm:cxn modelId="{0C241868-8D31-418C-AB42-C547B04204EA}" type="presParOf" srcId="{DE78299B-498D-4815-8CF6-97148D4985AB}" destId="{EB29ABE2-EDC5-4BE1-B844-7EA64F562778}" srcOrd="1" destOrd="0" presId="urn:microsoft.com/office/officeart/2005/8/layout/hierarchy1"/>
    <dgm:cxn modelId="{F43B382C-A662-4DCD-970A-65A8D9553BC2}" type="presParOf" srcId="{ACDB2BD4-69C2-456C-813C-29C82DBD9BBD}" destId="{39FFC615-0076-49A9-95F3-1BA521EB2BCD}" srcOrd="1" destOrd="0" presId="urn:microsoft.com/office/officeart/2005/8/layout/hierarchy1"/>
    <dgm:cxn modelId="{DDAC40F0-5A4A-4E8D-B383-853770DD10F6}" type="presParOf" srcId="{39FFC615-0076-49A9-95F3-1BA521EB2BCD}" destId="{42DA348E-D7B0-4022-BE41-9966EC6EE6B6}" srcOrd="0" destOrd="0" presId="urn:microsoft.com/office/officeart/2005/8/layout/hierarchy1"/>
    <dgm:cxn modelId="{A993E707-EF96-40A4-A00B-B1D0EDFB17ED}" type="presParOf" srcId="{39FFC615-0076-49A9-95F3-1BA521EB2BCD}" destId="{F671609D-E7CA-46AF-9466-980F5B87775E}" srcOrd="1" destOrd="0" presId="urn:microsoft.com/office/officeart/2005/8/layout/hierarchy1"/>
    <dgm:cxn modelId="{038EE0E7-B5CB-40CC-85A3-6C1DE4026FC3}" type="presParOf" srcId="{F671609D-E7CA-46AF-9466-980F5B87775E}" destId="{8DD01133-EE6C-4829-B090-2306D0E34FCB}" srcOrd="0" destOrd="0" presId="urn:microsoft.com/office/officeart/2005/8/layout/hierarchy1"/>
    <dgm:cxn modelId="{C6B094DA-027D-4F99-AD23-DA3C951543AD}" type="presParOf" srcId="{8DD01133-EE6C-4829-B090-2306D0E34FCB}" destId="{8FA1CFB4-8F7E-4EBD-82B7-4B608E7E3721}" srcOrd="0" destOrd="0" presId="urn:microsoft.com/office/officeart/2005/8/layout/hierarchy1"/>
    <dgm:cxn modelId="{7B85B8D8-48A1-4AF0-9878-A58D6CB413E2}" type="presParOf" srcId="{8DD01133-EE6C-4829-B090-2306D0E34FCB}" destId="{0DE0EEAE-0BD3-4284-AB36-4059DA6BE862}" srcOrd="1" destOrd="0" presId="urn:microsoft.com/office/officeart/2005/8/layout/hierarchy1"/>
    <dgm:cxn modelId="{242ABC9D-B371-4CD4-9E99-7B4D9066CAAA}" type="presParOf" srcId="{F671609D-E7CA-46AF-9466-980F5B87775E}" destId="{F2F4EA20-3E76-4BF0-8AB7-F8EFA681C169}" srcOrd="1" destOrd="0" presId="urn:microsoft.com/office/officeart/2005/8/layout/hierarchy1"/>
    <dgm:cxn modelId="{3A8ED66B-E8DB-485C-857B-5706F22D08B9}" type="presParOf" srcId="{39FFC615-0076-49A9-95F3-1BA521EB2BCD}" destId="{0D2CF8D6-9966-4E3C-9D39-5853A56462EF}" srcOrd="2" destOrd="0" presId="urn:microsoft.com/office/officeart/2005/8/layout/hierarchy1"/>
    <dgm:cxn modelId="{2EA8DBBC-9B04-4EC3-8B8F-AE3D447317DA}" type="presParOf" srcId="{39FFC615-0076-49A9-95F3-1BA521EB2BCD}" destId="{D4200D55-E715-4004-8626-6F55616BF9E5}" srcOrd="3" destOrd="0" presId="urn:microsoft.com/office/officeart/2005/8/layout/hierarchy1"/>
    <dgm:cxn modelId="{B1DA6082-3BF5-4DBF-83FF-A7D443E0936E}" type="presParOf" srcId="{D4200D55-E715-4004-8626-6F55616BF9E5}" destId="{01F85D22-F848-4AA9-9FA2-6F64840F5A4E}" srcOrd="0" destOrd="0" presId="urn:microsoft.com/office/officeart/2005/8/layout/hierarchy1"/>
    <dgm:cxn modelId="{316DFBA9-99CA-430C-A20C-FFD354DE66DE}" type="presParOf" srcId="{01F85D22-F848-4AA9-9FA2-6F64840F5A4E}" destId="{C298A11E-1602-4C52-963E-512E9B959333}" srcOrd="0" destOrd="0" presId="urn:microsoft.com/office/officeart/2005/8/layout/hierarchy1"/>
    <dgm:cxn modelId="{E2058285-DEB3-4F4E-847A-950087360C6C}" type="presParOf" srcId="{01F85D22-F848-4AA9-9FA2-6F64840F5A4E}" destId="{1B805298-5ACE-49E8-A0F1-F9D3E97193FA}" srcOrd="1" destOrd="0" presId="urn:microsoft.com/office/officeart/2005/8/layout/hierarchy1"/>
    <dgm:cxn modelId="{1E26F53D-07C2-489E-AE63-9C7BFE18ED1A}" type="presParOf" srcId="{D4200D55-E715-4004-8626-6F55616BF9E5}" destId="{6C1475B9-6230-4C99-A106-860D22208F1E}" srcOrd="1" destOrd="0" presId="urn:microsoft.com/office/officeart/2005/8/layout/hierarchy1"/>
    <dgm:cxn modelId="{A8EED557-7B02-4CAC-BEDB-00F4C7AA225D}" type="presParOf" srcId="{39FFC615-0076-49A9-95F3-1BA521EB2BCD}" destId="{33A06412-1F7A-4E3C-BE43-705A7631AEE0}" srcOrd="4" destOrd="0" presId="urn:microsoft.com/office/officeart/2005/8/layout/hierarchy1"/>
    <dgm:cxn modelId="{4202DF3A-3DEB-4DA7-A0A8-280D38245912}" type="presParOf" srcId="{39FFC615-0076-49A9-95F3-1BA521EB2BCD}" destId="{87018537-36DE-46B3-B44B-039F83510FEE}" srcOrd="5" destOrd="0" presId="urn:microsoft.com/office/officeart/2005/8/layout/hierarchy1"/>
    <dgm:cxn modelId="{ACF4DA82-32C1-4D3D-B3DC-A470C6C9F0D0}" type="presParOf" srcId="{87018537-36DE-46B3-B44B-039F83510FEE}" destId="{185E1BEA-22C6-459C-BAEE-BD7569185503}" srcOrd="0" destOrd="0" presId="urn:microsoft.com/office/officeart/2005/8/layout/hierarchy1"/>
    <dgm:cxn modelId="{515FD805-8865-4CC2-8B3F-07FAC98A77DA}" type="presParOf" srcId="{185E1BEA-22C6-459C-BAEE-BD7569185503}" destId="{21293A06-FE1C-4DB0-808B-6A8BF3F0F11C}" srcOrd="0" destOrd="0" presId="urn:microsoft.com/office/officeart/2005/8/layout/hierarchy1"/>
    <dgm:cxn modelId="{6CB350CF-5DEF-43E9-807E-90AE6AD62EFA}" type="presParOf" srcId="{185E1BEA-22C6-459C-BAEE-BD7569185503}" destId="{3A8E60CC-B3A8-414E-87F8-2D9F370994F6}" srcOrd="1" destOrd="0" presId="urn:microsoft.com/office/officeart/2005/8/layout/hierarchy1"/>
    <dgm:cxn modelId="{4132B2E2-9DD9-4FBE-9FCB-0C816CE226FF}" type="presParOf" srcId="{87018537-36DE-46B3-B44B-039F83510FEE}" destId="{5EC0EF4A-A031-42C0-92B7-D9FA60D6BA21}" srcOrd="1" destOrd="0" presId="urn:microsoft.com/office/officeart/2005/8/layout/hierarchy1"/>
    <dgm:cxn modelId="{F707509F-4924-4A92-A809-D38297840616}" type="presParOf" srcId="{39FFC615-0076-49A9-95F3-1BA521EB2BCD}" destId="{65647E7A-FB92-442C-BCE8-5753C1FBE848}" srcOrd="6" destOrd="0" presId="urn:microsoft.com/office/officeart/2005/8/layout/hierarchy1"/>
    <dgm:cxn modelId="{397451EB-FE14-411A-AB3D-1C9DB7D7843C}" type="presParOf" srcId="{39FFC615-0076-49A9-95F3-1BA521EB2BCD}" destId="{9A0D36D8-628D-47A9-B84A-1406E48DAB02}" srcOrd="7" destOrd="0" presId="urn:microsoft.com/office/officeart/2005/8/layout/hierarchy1"/>
    <dgm:cxn modelId="{8A7D5C10-9040-495C-9B20-4063AECBBA69}" type="presParOf" srcId="{9A0D36D8-628D-47A9-B84A-1406E48DAB02}" destId="{5EC04295-EE61-47C0-AE3B-D0F02449CABB}" srcOrd="0" destOrd="0" presId="urn:microsoft.com/office/officeart/2005/8/layout/hierarchy1"/>
    <dgm:cxn modelId="{87F2A800-B13D-47A2-874B-C2B8E902E04E}" type="presParOf" srcId="{5EC04295-EE61-47C0-AE3B-D0F02449CABB}" destId="{2CBE8C10-44D3-4775-8AC4-F79057FD4186}" srcOrd="0" destOrd="0" presId="urn:microsoft.com/office/officeart/2005/8/layout/hierarchy1"/>
    <dgm:cxn modelId="{9D542DBF-C7E0-453D-9DCA-96A5279E1BC4}" type="presParOf" srcId="{5EC04295-EE61-47C0-AE3B-D0F02449CABB}" destId="{72527BC6-3033-4B31-895E-A325B3F22AC3}" srcOrd="1" destOrd="0" presId="urn:microsoft.com/office/officeart/2005/8/layout/hierarchy1"/>
    <dgm:cxn modelId="{31C79F3F-F7DC-4DB6-8166-0D51923EC9A9}" type="presParOf" srcId="{9A0D36D8-628D-47A9-B84A-1406E48DAB02}" destId="{F46CA5DB-31CF-43C1-AF1D-9C34002F3CD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51CB72-13E9-4DB4-AC2C-A488F2B02D6A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14E951E3-4B84-4301-B103-C77786518FC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Central Hub for Information</a:t>
          </a:r>
        </a:p>
      </dgm:t>
    </dgm:pt>
    <dgm:pt modelId="{CA57D421-E1E3-47C5-AFAC-4357D7707719}" type="parTrans" cxnId="{79F726BC-772E-4EB8-9601-0EF3FE151C5D}">
      <dgm:prSet/>
      <dgm:spPr/>
      <dgm:t>
        <a:bodyPr/>
        <a:lstStyle/>
        <a:p>
          <a:endParaRPr lang="en-US"/>
        </a:p>
      </dgm:t>
    </dgm:pt>
    <dgm:pt modelId="{810F7256-DA31-404F-ACA7-AD5E0C158F8C}" type="sibTrans" cxnId="{79F726BC-772E-4EB8-9601-0EF3FE151C5D}">
      <dgm:prSet/>
      <dgm:spPr/>
      <dgm:t>
        <a:bodyPr/>
        <a:lstStyle/>
        <a:p>
          <a:endParaRPr lang="en-US"/>
        </a:p>
      </dgm:t>
    </dgm:pt>
    <dgm:pt modelId="{870107D2-07EE-480D-B0DB-5A02B4C0C2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Booking Process</a:t>
          </a:r>
        </a:p>
      </dgm:t>
    </dgm:pt>
    <dgm:pt modelId="{66AC7470-54C7-4907-BA10-75E6D36C8418}" type="parTrans" cxnId="{E892187F-26D1-4966-B69B-C23A5CC6F958}">
      <dgm:prSet/>
      <dgm:spPr/>
      <dgm:t>
        <a:bodyPr/>
        <a:lstStyle/>
        <a:p>
          <a:endParaRPr lang="en-US"/>
        </a:p>
      </dgm:t>
    </dgm:pt>
    <dgm:pt modelId="{20C2C925-5AD7-4A4C-97A4-4B614205C278}" type="sibTrans" cxnId="{E892187F-26D1-4966-B69B-C23A5CC6F958}">
      <dgm:prSet/>
      <dgm:spPr/>
      <dgm:t>
        <a:bodyPr/>
        <a:lstStyle/>
        <a:p>
          <a:endParaRPr lang="en-US"/>
        </a:p>
      </dgm:t>
    </dgm:pt>
    <dgm:pt modelId="{DBEE0296-C4DB-4A16-92A6-85F0211721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User Management</a:t>
          </a:r>
        </a:p>
      </dgm:t>
    </dgm:pt>
    <dgm:pt modelId="{F84598C4-E637-4774-9258-52ABC2140FF8}" type="parTrans" cxnId="{B9461F58-75C3-458D-9AFC-7002F44DC134}">
      <dgm:prSet/>
      <dgm:spPr/>
      <dgm:t>
        <a:bodyPr/>
        <a:lstStyle/>
        <a:p>
          <a:endParaRPr lang="en-US"/>
        </a:p>
      </dgm:t>
    </dgm:pt>
    <dgm:pt modelId="{F3885277-BE9B-4006-BD07-38EA6536ECB6}" type="sibTrans" cxnId="{B9461F58-75C3-458D-9AFC-7002F44DC134}">
      <dgm:prSet/>
      <dgm:spPr/>
      <dgm:t>
        <a:bodyPr/>
        <a:lstStyle/>
        <a:p>
          <a:endParaRPr lang="en-US"/>
        </a:p>
      </dgm:t>
    </dgm:pt>
    <dgm:pt modelId="{F8C1034C-B07A-4C4A-BFFD-60342C47BA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Guide Connection</a:t>
          </a:r>
        </a:p>
      </dgm:t>
    </dgm:pt>
    <dgm:pt modelId="{073817C7-67F2-42B1-914A-AD00D34D32FE}" type="parTrans" cxnId="{F3B00FEC-D0BF-4C65-A7AD-EFEF91D8875C}">
      <dgm:prSet/>
      <dgm:spPr/>
      <dgm:t>
        <a:bodyPr/>
        <a:lstStyle/>
        <a:p>
          <a:endParaRPr lang="en-US"/>
        </a:p>
      </dgm:t>
    </dgm:pt>
    <dgm:pt modelId="{E64FA917-AC6E-4F34-B9C7-58EC27065C28}" type="sibTrans" cxnId="{F3B00FEC-D0BF-4C65-A7AD-EFEF91D8875C}">
      <dgm:prSet/>
      <dgm:spPr/>
      <dgm:t>
        <a:bodyPr/>
        <a:lstStyle/>
        <a:p>
          <a:endParaRPr lang="en-US"/>
        </a:p>
      </dgm:t>
    </dgm:pt>
    <dgm:pt modelId="{2D09467F-D060-4A48-B5B9-CBE8876CDF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Easy Package Selection</a:t>
          </a:r>
        </a:p>
      </dgm:t>
    </dgm:pt>
    <dgm:pt modelId="{0E0AF727-8D54-4104-8D00-28BC7A4A6E7C}" type="parTrans" cxnId="{2C762F6F-B507-41D8-954C-8C4525F7A3B8}">
      <dgm:prSet/>
      <dgm:spPr/>
      <dgm:t>
        <a:bodyPr/>
        <a:lstStyle/>
        <a:p>
          <a:endParaRPr lang="en-US"/>
        </a:p>
      </dgm:t>
    </dgm:pt>
    <dgm:pt modelId="{038F2F61-5FA7-4DED-BD7A-8CE6EAD6DABD}" type="sibTrans" cxnId="{2C762F6F-B507-41D8-954C-8C4525F7A3B8}">
      <dgm:prSet/>
      <dgm:spPr/>
      <dgm:t>
        <a:bodyPr/>
        <a:lstStyle/>
        <a:p>
          <a:endParaRPr lang="en-US"/>
        </a:p>
      </dgm:t>
    </dgm:pt>
    <dgm:pt modelId="{8952DBCB-27FA-4B40-893F-DBA08052EF7C}" type="pres">
      <dgm:prSet presAssocID="{CB51CB72-13E9-4DB4-AC2C-A488F2B02D6A}" presName="root" presStyleCnt="0">
        <dgm:presLayoutVars>
          <dgm:dir/>
          <dgm:resizeHandles val="exact"/>
        </dgm:presLayoutVars>
      </dgm:prSet>
      <dgm:spPr/>
    </dgm:pt>
    <dgm:pt modelId="{A99B52E8-5AAA-4F85-8BB0-E4C07A3038E7}" type="pres">
      <dgm:prSet presAssocID="{14E951E3-4B84-4301-B103-C77786518FC1}" presName="compNode" presStyleCnt="0"/>
      <dgm:spPr/>
    </dgm:pt>
    <dgm:pt modelId="{562946EB-6994-4DF6-BE27-03374BD17BC9}" type="pres">
      <dgm:prSet presAssocID="{14E951E3-4B84-4301-B103-C77786518FC1}" presName="iconBgRect" presStyleLbl="bgShp" presStyleIdx="0" presStyleCnt="5"/>
      <dgm:spPr/>
    </dgm:pt>
    <dgm:pt modelId="{1DF3B6BD-EDCA-43BD-B0B4-820FB13081EA}" type="pres">
      <dgm:prSet presAssocID="{14E951E3-4B84-4301-B103-C77786518F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E20292A-4E36-4518-B9CD-73514250AD1D}" type="pres">
      <dgm:prSet presAssocID="{14E951E3-4B84-4301-B103-C77786518FC1}" presName="spaceRect" presStyleCnt="0"/>
      <dgm:spPr/>
    </dgm:pt>
    <dgm:pt modelId="{3E15F4B4-F091-4F5D-A8B3-9FC13E4F2A8D}" type="pres">
      <dgm:prSet presAssocID="{14E951E3-4B84-4301-B103-C77786518FC1}" presName="textRect" presStyleLbl="revTx" presStyleIdx="0" presStyleCnt="5">
        <dgm:presLayoutVars>
          <dgm:chMax val="1"/>
          <dgm:chPref val="1"/>
        </dgm:presLayoutVars>
      </dgm:prSet>
      <dgm:spPr/>
    </dgm:pt>
    <dgm:pt modelId="{D4266323-A794-4739-9946-23E43585224A}" type="pres">
      <dgm:prSet presAssocID="{810F7256-DA31-404F-ACA7-AD5E0C158F8C}" presName="sibTrans" presStyleCnt="0"/>
      <dgm:spPr/>
    </dgm:pt>
    <dgm:pt modelId="{D5EFF5CB-8BB4-4718-8FA9-B4C8171D25F4}" type="pres">
      <dgm:prSet presAssocID="{870107D2-07EE-480D-B0DB-5A02B4C0C28C}" presName="compNode" presStyleCnt="0"/>
      <dgm:spPr/>
    </dgm:pt>
    <dgm:pt modelId="{3C4B4815-BCA7-4761-BC62-DE49A6D156DD}" type="pres">
      <dgm:prSet presAssocID="{870107D2-07EE-480D-B0DB-5A02B4C0C28C}" presName="iconBgRect" presStyleLbl="bgShp" presStyleIdx="1" presStyleCnt="5"/>
      <dgm:spPr/>
    </dgm:pt>
    <dgm:pt modelId="{57CC8920-EAE6-4800-9D3F-695537B0FC9D}" type="pres">
      <dgm:prSet presAssocID="{870107D2-07EE-480D-B0DB-5A02B4C0C2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2D84FC41-7F75-485C-8672-94B387E1B184}" type="pres">
      <dgm:prSet presAssocID="{870107D2-07EE-480D-B0DB-5A02B4C0C28C}" presName="spaceRect" presStyleCnt="0"/>
      <dgm:spPr/>
    </dgm:pt>
    <dgm:pt modelId="{E21DE33E-A2A5-4BB9-8F96-11739C398BCF}" type="pres">
      <dgm:prSet presAssocID="{870107D2-07EE-480D-B0DB-5A02B4C0C28C}" presName="textRect" presStyleLbl="revTx" presStyleIdx="1" presStyleCnt="5">
        <dgm:presLayoutVars>
          <dgm:chMax val="1"/>
          <dgm:chPref val="1"/>
        </dgm:presLayoutVars>
      </dgm:prSet>
      <dgm:spPr/>
    </dgm:pt>
    <dgm:pt modelId="{01A0798D-754C-4EF1-B4B7-6F17AF225CCD}" type="pres">
      <dgm:prSet presAssocID="{20C2C925-5AD7-4A4C-97A4-4B614205C278}" presName="sibTrans" presStyleCnt="0"/>
      <dgm:spPr/>
    </dgm:pt>
    <dgm:pt modelId="{808134C6-6FBA-48C4-A89F-438C426DF160}" type="pres">
      <dgm:prSet presAssocID="{DBEE0296-C4DB-4A16-92A6-85F021172128}" presName="compNode" presStyleCnt="0"/>
      <dgm:spPr/>
    </dgm:pt>
    <dgm:pt modelId="{3380730E-99C6-470E-8415-0E581DB5F282}" type="pres">
      <dgm:prSet presAssocID="{DBEE0296-C4DB-4A16-92A6-85F021172128}" presName="iconBgRect" presStyleLbl="bgShp" presStyleIdx="2" presStyleCnt="5"/>
      <dgm:spPr/>
    </dgm:pt>
    <dgm:pt modelId="{BB206131-83B3-4672-80A4-2A2A9DCFC019}" type="pres">
      <dgm:prSet presAssocID="{DBEE0296-C4DB-4A16-92A6-85F02117212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D62BADA-82C9-4FB3-80FC-2CA0C431B9F7}" type="pres">
      <dgm:prSet presAssocID="{DBEE0296-C4DB-4A16-92A6-85F021172128}" presName="spaceRect" presStyleCnt="0"/>
      <dgm:spPr/>
    </dgm:pt>
    <dgm:pt modelId="{94BDA5C0-665D-40AA-8700-D5860303278D}" type="pres">
      <dgm:prSet presAssocID="{DBEE0296-C4DB-4A16-92A6-85F021172128}" presName="textRect" presStyleLbl="revTx" presStyleIdx="2" presStyleCnt="5">
        <dgm:presLayoutVars>
          <dgm:chMax val="1"/>
          <dgm:chPref val="1"/>
        </dgm:presLayoutVars>
      </dgm:prSet>
      <dgm:spPr/>
    </dgm:pt>
    <dgm:pt modelId="{2C69DF5A-CD79-4B6F-BCEE-EAD3B87D5A6A}" type="pres">
      <dgm:prSet presAssocID="{F3885277-BE9B-4006-BD07-38EA6536ECB6}" presName="sibTrans" presStyleCnt="0"/>
      <dgm:spPr/>
    </dgm:pt>
    <dgm:pt modelId="{027A8FD8-AF3E-4FB9-8633-532FF920C281}" type="pres">
      <dgm:prSet presAssocID="{F8C1034C-B07A-4C4A-BFFD-60342C47BA07}" presName="compNode" presStyleCnt="0"/>
      <dgm:spPr/>
    </dgm:pt>
    <dgm:pt modelId="{BF1F0051-99DA-41DF-A50A-0482FB2AF5BE}" type="pres">
      <dgm:prSet presAssocID="{F8C1034C-B07A-4C4A-BFFD-60342C47BA07}" presName="iconBgRect" presStyleLbl="bgShp" presStyleIdx="3" presStyleCnt="5"/>
      <dgm:spPr/>
    </dgm:pt>
    <dgm:pt modelId="{E2F39615-3D38-480E-897A-EC017F1CE7E5}" type="pres">
      <dgm:prSet presAssocID="{F8C1034C-B07A-4C4A-BFFD-60342C47BA0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D06AD36E-BE6D-4FEA-9287-24508996FEF1}" type="pres">
      <dgm:prSet presAssocID="{F8C1034C-B07A-4C4A-BFFD-60342C47BA07}" presName="spaceRect" presStyleCnt="0"/>
      <dgm:spPr/>
    </dgm:pt>
    <dgm:pt modelId="{CC1CA920-DA96-4697-8A41-ECD870011B4B}" type="pres">
      <dgm:prSet presAssocID="{F8C1034C-B07A-4C4A-BFFD-60342C47BA07}" presName="textRect" presStyleLbl="revTx" presStyleIdx="3" presStyleCnt="5">
        <dgm:presLayoutVars>
          <dgm:chMax val="1"/>
          <dgm:chPref val="1"/>
        </dgm:presLayoutVars>
      </dgm:prSet>
      <dgm:spPr/>
    </dgm:pt>
    <dgm:pt modelId="{63D9F2C8-DF2B-4A14-9E85-FC02B6DDF31D}" type="pres">
      <dgm:prSet presAssocID="{E64FA917-AC6E-4F34-B9C7-58EC27065C28}" presName="sibTrans" presStyleCnt="0"/>
      <dgm:spPr/>
    </dgm:pt>
    <dgm:pt modelId="{52DDEC17-57BF-464F-9547-6937B399DC65}" type="pres">
      <dgm:prSet presAssocID="{2D09467F-D060-4A48-B5B9-CBE8876CDFA4}" presName="compNode" presStyleCnt="0"/>
      <dgm:spPr/>
    </dgm:pt>
    <dgm:pt modelId="{14FFC88B-5491-4F27-9557-10B80FA1BFF5}" type="pres">
      <dgm:prSet presAssocID="{2D09467F-D060-4A48-B5B9-CBE8876CDFA4}" presName="iconBgRect" presStyleLbl="bgShp" presStyleIdx="4" presStyleCnt="5"/>
      <dgm:spPr/>
    </dgm:pt>
    <dgm:pt modelId="{7A1CEF77-966A-42EF-B470-F948989CF183}" type="pres">
      <dgm:prSet presAssocID="{2D09467F-D060-4A48-B5B9-CBE8876CDFA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0538F1B2-03BC-4943-B19C-DFED00F47C70}" type="pres">
      <dgm:prSet presAssocID="{2D09467F-D060-4A48-B5B9-CBE8876CDFA4}" presName="spaceRect" presStyleCnt="0"/>
      <dgm:spPr/>
    </dgm:pt>
    <dgm:pt modelId="{E3CABE42-69BE-48BC-B1D4-97A02D041841}" type="pres">
      <dgm:prSet presAssocID="{2D09467F-D060-4A48-B5B9-CBE8876CDFA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3422718-64B7-443F-B82B-B7CCD9831A22}" type="presOf" srcId="{2D09467F-D060-4A48-B5B9-CBE8876CDFA4}" destId="{E3CABE42-69BE-48BC-B1D4-97A02D041841}" srcOrd="0" destOrd="0" presId="urn:microsoft.com/office/officeart/2018/5/layout/IconCircleLabelList"/>
    <dgm:cxn modelId="{2E458B2C-64D3-40F9-92F5-70B0C0205D57}" type="presOf" srcId="{CB51CB72-13E9-4DB4-AC2C-A488F2B02D6A}" destId="{8952DBCB-27FA-4B40-893F-DBA08052EF7C}" srcOrd="0" destOrd="0" presId="urn:microsoft.com/office/officeart/2018/5/layout/IconCircleLabelList"/>
    <dgm:cxn modelId="{2C762F6F-B507-41D8-954C-8C4525F7A3B8}" srcId="{CB51CB72-13E9-4DB4-AC2C-A488F2B02D6A}" destId="{2D09467F-D060-4A48-B5B9-CBE8876CDFA4}" srcOrd="4" destOrd="0" parTransId="{0E0AF727-8D54-4104-8D00-28BC7A4A6E7C}" sibTransId="{038F2F61-5FA7-4DED-BD7A-8CE6EAD6DABD}"/>
    <dgm:cxn modelId="{B9461F58-75C3-458D-9AFC-7002F44DC134}" srcId="{CB51CB72-13E9-4DB4-AC2C-A488F2B02D6A}" destId="{DBEE0296-C4DB-4A16-92A6-85F021172128}" srcOrd="2" destOrd="0" parTransId="{F84598C4-E637-4774-9258-52ABC2140FF8}" sibTransId="{F3885277-BE9B-4006-BD07-38EA6536ECB6}"/>
    <dgm:cxn modelId="{E892187F-26D1-4966-B69B-C23A5CC6F958}" srcId="{CB51CB72-13E9-4DB4-AC2C-A488F2B02D6A}" destId="{870107D2-07EE-480D-B0DB-5A02B4C0C28C}" srcOrd="1" destOrd="0" parTransId="{66AC7470-54C7-4907-BA10-75E6D36C8418}" sibTransId="{20C2C925-5AD7-4A4C-97A4-4B614205C278}"/>
    <dgm:cxn modelId="{70E3D180-6261-48B8-A002-0FF5178A9FCB}" type="presOf" srcId="{870107D2-07EE-480D-B0DB-5A02B4C0C28C}" destId="{E21DE33E-A2A5-4BB9-8F96-11739C398BCF}" srcOrd="0" destOrd="0" presId="urn:microsoft.com/office/officeart/2018/5/layout/IconCircleLabelList"/>
    <dgm:cxn modelId="{4D0AB9A7-80B0-4AAB-910A-32BACD2D23BB}" type="presOf" srcId="{F8C1034C-B07A-4C4A-BFFD-60342C47BA07}" destId="{CC1CA920-DA96-4697-8A41-ECD870011B4B}" srcOrd="0" destOrd="0" presId="urn:microsoft.com/office/officeart/2018/5/layout/IconCircleLabelList"/>
    <dgm:cxn modelId="{79F726BC-772E-4EB8-9601-0EF3FE151C5D}" srcId="{CB51CB72-13E9-4DB4-AC2C-A488F2B02D6A}" destId="{14E951E3-4B84-4301-B103-C77786518FC1}" srcOrd="0" destOrd="0" parTransId="{CA57D421-E1E3-47C5-AFAC-4357D7707719}" sibTransId="{810F7256-DA31-404F-ACA7-AD5E0C158F8C}"/>
    <dgm:cxn modelId="{92AEDDC7-C2EB-44D0-80AB-B5E4F78FA71D}" type="presOf" srcId="{DBEE0296-C4DB-4A16-92A6-85F021172128}" destId="{94BDA5C0-665D-40AA-8700-D5860303278D}" srcOrd="0" destOrd="0" presId="urn:microsoft.com/office/officeart/2018/5/layout/IconCircleLabelList"/>
    <dgm:cxn modelId="{D9323AC9-F951-4575-99A3-384F7A486783}" type="presOf" srcId="{14E951E3-4B84-4301-B103-C77786518FC1}" destId="{3E15F4B4-F091-4F5D-A8B3-9FC13E4F2A8D}" srcOrd="0" destOrd="0" presId="urn:microsoft.com/office/officeart/2018/5/layout/IconCircleLabelList"/>
    <dgm:cxn modelId="{F3B00FEC-D0BF-4C65-A7AD-EFEF91D8875C}" srcId="{CB51CB72-13E9-4DB4-AC2C-A488F2B02D6A}" destId="{F8C1034C-B07A-4C4A-BFFD-60342C47BA07}" srcOrd="3" destOrd="0" parTransId="{073817C7-67F2-42B1-914A-AD00D34D32FE}" sibTransId="{E64FA917-AC6E-4F34-B9C7-58EC27065C28}"/>
    <dgm:cxn modelId="{87B2E525-86EF-4461-9088-90A517317547}" type="presParOf" srcId="{8952DBCB-27FA-4B40-893F-DBA08052EF7C}" destId="{A99B52E8-5AAA-4F85-8BB0-E4C07A3038E7}" srcOrd="0" destOrd="0" presId="urn:microsoft.com/office/officeart/2018/5/layout/IconCircleLabelList"/>
    <dgm:cxn modelId="{D2AE5D0C-9421-481C-B57C-E10248553CC8}" type="presParOf" srcId="{A99B52E8-5AAA-4F85-8BB0-E4C07A3038E7}" destId="{562946EB-6994-4DF6-BE27-03374BD17BC9}" srcOrd="0" destOrd="0" presId="urn:microsoft.com/office/officeart/2018/5/layout/IconCircleLabelList"/>
    <dgm:cxn modelId="{403CB6D4-6444-4527-A1D3-CDFFC1EABEEF}" type="presParOf" srcId="{A99B52E8-5AAA-4F85-8BB0-E4C07A3038E7}" destId="{1DF3B6BD-EDCA-43BD-B0B4-820FB13081EA}" srcOrd="1" destOrd="0" presId="urn:microsoft.com/office/officeart/2018/5/layout/IconCircleLabelList"/>
    <dgm:cxn modelId="{EC2581DF-731E-4F0C-8E35-16DFCFE1B5EF}" type="presParOf" srcId="{A99B52E8-5AAA-4F85-8BB0-E4C07A3038E7}" destId="{BE20292A-4E36-4518-B9CD-73514250AD1D}" srcOrd="2" destOrd="0" presId="urn:microsoft.com/office/officeart/2018/5/layout/IconCircleLabelList"/>
    <dgm:cxn modelId="{31DB5396-4705-4A21-B5CE-3B37CE29DE79}" type="presParOf" srcId="{A99B52E8-5AAA-4F85-8BB0-E4C07A3038E7}" destId="{3E15F4B4-F091-4F5D-A8B3-9FC13E4F2A8D}" srcOrd="3" destOrd="0" presId="urn:microsoft.com/office/officeart/2018/5/layout/IconCircleLabelList"/>
    <dgm:cxn modelId="{2D8F6C30-C136-409F-AF93-10DA4CC1B636}" type="presParOf" srcId="{8952DBCB-27FA-4B40-893F-DBA08052EF7C}" destId="{D4266323-A794-4739-9946-23E43585224A}" srcOrd="1" destOrd="0" presId="urn:microsoft.com/office/officeart/2018/5/layout/IconCircleLabelList"/>
    <dgm:cxn modelId="{42EC4A6D-26B1-489E-9037-F18C5128FD25}" type="presParOf" srcId="{8952DBCB-27FA-4B40-893F-DBA08052EF7C}" destId="{D5EFF5CB-8BB4-4718-8FA9-B4C8171D25F4}" srcOrd="2" destOrd="0" presId="urn:microsoft.com/office/officeart/2018/5/layout/IconCircleLabelList"/>
    <dgm:cxn modelId="{4E765313-7BA5-4914-878C-F04A5DE55A39}" type="presParOf" srcId="{D5EFF5CB-8BB4-4718-8FA9-B4C8171D25F4}" destId="{3C4B4815-BCA7-4761-BC62-DE49A6D156DD}" srcOrd="0" destOrd="0" presId="urn:microsoft.com/office/officeart/2018/5/layout/IconCircleLabelList"/>
    <dgm:cxn modelId="{38165F52-E34D-42D4-B2D4-947D7E36D175}" type="presParOf" srcId="{D5EFF5CB-8BB4-4718-8FA9-B4C8171D25F4}" destId="{57CC8920-EAE6-4800-9D3F-695537B0FC9D}" srcOrd="1" destOrd="0" presId="urn:microsoft.com/office/officeart/2018/5/layout/IconCircleLabelList"/>
    <dgm:cxn modelId="{0F8834C6-38EE-40E1-86DD-313AF5F3873A}" type="presParOf" srcId="{D5EFF5CB-8BB4-4718-8FA9-B4C8171D25F4}" destId="{2D84FC41-7F75-485C-8672-94B387E1B184}" srcOrd="2" destOrd="0" presId="urn:microsoft.com/office/officeart/2018/5/layout/IconCircleLabelList"/>
    <dgm:cxn modelId="{1F161214-5FFB-4F46-8A0B-2EF614DE15E4}" type="presParOf" srcId="{D5EFF5CB-8BB4-4718-8FA9-B4C8171D25F4}" destId="{E21DE33E-A2A5-4BB9-8F96-11739C398BCF}" srcOrd="3" destOrd="0" presId="urn:microsoft.com/office/officeart/2018/5/layout/IconCircleLabelList"/>
    <dgm:cxn modelId="{FDCF244A-092A-453F-AC3E-D26282B7239F}" type="presParOf" srcId="{8952DBCB-27FA-4B40-893F-DBA08052EF7C}" destId="{01A0798D-754C-4EF1-B4B7-6F17AF225CCD}" srcOrd="3" destOrd="0" presId="urn:microsoft.com/office/officeart/2018/5/layout/IconCircleLabelList"/>
    <dgm:cxn modelId="{D76F249A-F0CF-422D-AB9B-790518638252}" type="presParOf" srcId="{8952DBCB-27FA-4B40-893F-DBA08052EF7C}" destId="{808134C6-6FBA-48C4-A89F-438C426DF160}" srcOrd="4" destOrd="0" presId="urn:microsoft.com/office/officeart/2018/5/layout/IconCircleLabelList"/>
    <dgm:cxn modelId="{C2BD1112-C9FD-41AC-8A81-93115593C8A8}" type="presParOf" srcId="{808134C6-6FBA-48C4-A89F-438C426DF160}" destId="{3380730E-99C6-470E-8415-0E581DB5F282}" srcOrd="0" destOrd="0" presId="urn:microsoft.com/office/officeart/2018/5/layout/IconCircleLabelList"/>
    <dgm:cxn modelId="{3FA4AE79-766D-4356-BD27-7E7A1B9D3012}" type="presParOf" srcId="{808134C6-6FBA-48C4-A89F-438C426DF160}" destId="{BB206131-83B3-4672-80A4-2A2A9DCFC019}" srcOrd="1" destOrd="0" presId="urn:microsoft.com/office/officeart/2018/5/layout/IconCircleLabelList"/>
    <dgm:cxn modelId="{D5EC5248-5C27-4CA3-9E48-040FBB6EB5BE}" type="presParOf" srcId="{808134C6-6FBA-48C4-A89F-438C426DF160}" destId="{5D62BADA-82C9-4FB3-80FC-2CA0C431B9F7}" srcOrd="2" destOrd="0" presId="urn:microsoft.com/office/officeart/2018/5/layout/IconCircleLabelList"/>
    <dgm:cxn modelId="{172AB715-33B7-4EDB-9109-673016DB3FA0}" type="presParOf" srcId="{808134C6-6FBA-48C4-A89F-438C426DF160}" destId="{94BDA5C0-665D-40AA-8700-D5860303278D}" srcOrd="3" destOrd="0" presId="urn:microsoft.com/office/officeart/2018/5/layout/IconCircleLabelList"/>
    <dgm:cxn modelId="{0C5A04EF-0CA7-4573-95FD-B381A012451A}" type="presParOf" srcId="{8952DBCB-27FA-4B40-893F-DBA08052EF7C}" destId="{2C69DF5A-CD79-4B6F-BCEE-EAD3B87D5A6A}" srcOrd="5" destOrd="0" presId="urn:microsoft.com/office/officeart/2018/5/layout/IconCircleLabelList"/>
    <dgm:cxn modelId="{6C5FB580-A97C-4E70-9A7B-E9A7F8385A8A}" type="presParOf" srcId="{8952DBCB-27FA-4B40-893F-DBA08052EF7C}" destId="{027A8FD8-AF3E-4FB9-8633-532FF920C281}" srcOrd="6" destOrd="0" presId="urn:microsoft.com/office/officeart/2018/5/layout/IconCircleLabelList"/>
    <dgm:cxn modelId="{D8BBA4DF-4182-4109-948F-63F754BBF9CC}" type="presParOf" srcId="{027A8FD8-AF3E-4FB9-8633-532FF920C281}" destId="{BF1F0051-99DA-41DF-A50A-0482FB2AF5BE}" srcOrd="0" destOrd="0" presId="urn:microsoft.com/office/officeart/2018/5/layout/IconCircleLabelList"/>
    <dgm:cxn modelId="{E9AE3E08-2F0F-432C-A74A-F26DF16FCF3C}" type="presParOf" srcId="{027A8FD8-AF3E-4FB9-8633-532FF920C281}" destId="{E2F39615-3D38-480E-897A-EC017F1CE7E5}" srcOrd="1" destOrd="0" presId="urn:microsoft.com/office/officeart/2018/5/layout/IconCircleLabelList"/>
    <dgm:cxn modelId="{61EB448E-2D0D-46C4-87BD-EDCF1CE16B4F}" type="presParOf" srcId="{027A8FD8-AF3E-4FB9-8633-532FF920C281}" destId="{D06AD36E-BE6D-4FEA-9287-24508996FEF1}" srcOrd="2" destOrd="0" presId="urn:microsoft.com/office/officeart/2018/5/layout/IconCircleLabelList"/>
    <dgm:cxn modelId="{754CF3F1-16CA-4FCF-9C87-2756873182C7}" type="presParOf" srcId="{027A8FD8-AF3E-4FB9-8633-532FF920C281}" destId="{CC1CA920-DA96-4697-8A41-ECD870011B4B}" srcOrd="3" destOrd="0" presId="urn:microsoft.com/office/officeart/2018/5/layout/IconCircleLabelList"/>
    <dgm:cxn modelId="{72B236A0-5C5A-48D0-8A42-B9D80EF12A3A}" type="presParOf" srcId="{8952DBCB-27FA-4B40-893F-DBA08052EF7C}" destId="{63D9F2C8-DF2B-4A14-9E85-FC02B6DDF31D}" srcOrd="7" destOrd="0" presId="urn:microsoft.com/office/officeart/2018/5/layout/IconCircleLabelList"/>
    <dgm:cxn modelId="{961E6508-9B32-4E27-9A98-DD33F5D8B750}" type="presParOf" srcId="{8952DBCB-27FA-4B40-893F-DBA08052EF7C}" destId="{52DDEC17-57BF-464F-9547-6937B399DC65}" srcOrd="8" destOrd="0" presId="urn:microsoft.com/office/officeart/2018/5/layout/IconCircleLabelList"/>
    <dgm:cxn modelId="{A42AF979-7D72-42B2-928B-05EC838E0B08}" type="presParOf" srcId="{52DDEC17-57BF-464F-9547-6937B399DC65}" destId="{14FFC88B-5491-4F27-9557-10B80FA1BFF5}" srcOrd="0" destOrd="0" presId="urn:microsoft.com/office/officeart/2018/5/layout/IconCircleLabelList"/>
    <dgm:cxn modelId="{B0D2D22F-2B6C-4F40-89FE-6437CFEBF188}" type="presParOf" srcId="{52DDEC17-57BF-464F-9547-6937B399DC65}" destId="{7A1CEF77-966A-42EF-B470-F948989CF183}" srcOrd="1" destOrd="0" presId="urn:microsoft.com/office/officeart/2018/5/layout/IconCircleLabelList"/>
    <dgm:cxn modelId="{C95EB8BF-5C5A-4366-BD66-A68A9C64B17A}" type="presParOf" srcId="{52DDEC17-57BF-464F-9547-6937B399DC65}" destId="{0538F1B2-03BC-4943-B19C-DFED00F47C70}" srcOrd="2" destOrd="0" presId="urn:microsoft.com/office/officeart/2018/5/layout/IconCircleLabelList"/>
    <dgm:cxn modelId="{3CB5F920-AEE3-4D74-AFAD-34184B0D2E07}" type="presParOf" srcId="{52DDEC17-57BF-464F-9547-6937B399DC65}" destId="{E3CABE42-69BE-48BC-B1D4-97A02D0418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7865E-FFC8-47EE-BB48-88A7ACC42D88}" type="doc">
      <dgm:prSet loTypeId="urn:microsoft.com/office/officeart/2005/8/layout/b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B5B142-99CF-4CD1-8D60-7C6CBFB8E0AA}">
      <dgm:prSet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Front-end: React.js</a:t>
          </a:r>
        </a:p>
      </dgm:t>
    </dgm:pt>
    <dgm:pt modelId="{9F609E38-9405-4552-B07D-D61C7B70F6E6}" type="parTrans" cxnId="{7BE1FCF3-4DE1-4184-8AAD-F056C7947426}">
      <dgm:prSet/>
      <dgm:spPr/>
      <dgm:t>
        <a:bodyPr/>
        <a:lstStyle/>
        <a:p>
          <a:endParaRPr lang="en-US"/>
        </a:p>
      </dgm:t>
    </dgm:pt>
    <dgm:pt modelId="{6B8CD787-1E59-4770-97C2-F5312E2AF75E}" type="sibTrans" cxnId="{7BE1FCF3-4DE1-4184-8AAD-F056C7947426}">
      <dgm:prSet/>
      <dgm:spPr/>
      <dgm:t>
        <a:bodyPr/>
        <a:lstStyle/>
        <a:p>
          <a:endParaRPr lang="en-US"/>
        </a:p>
      </dgm:t>
    </dgm:pt>
    <dgm:pt modelId="{EA22AC9F-3ED3-4CA4-8C45-E4296B72D740}">
      <dgm:prSet custT="1"/>
      <dgm:spPr/>
      <dgm:t>
        <a:bodyPr/>
        <a:lstStyle/>
        <a:p>
          <a:r>
            <a:rPr lang="en-US" sz="1400" b="1" dirty="0"/>
            <a:t>Back-end: Spring Boot</a:t>
          </a:r>
        </a:p>
      </dgm:t>
    </dgm:pt>
    <dgm:pt modelId="{DF015B2D-C94C-4C8D-9F2C-C5CB83BD835C}" type="parTrans" cxnId="{908AF2AF-B001-454F-9BB3-0A80FB5FD658}">
      <dgm:prSet/>
      <dgm:spPr/>
      <dgm:t>
        <a:bodyPr/>
        <a:lstStyle/>
        <a:p>
          <a:endParaRPr lang="en-US"/>
        </a:p>
      </dgm:t>
    </dgm:pt>
    <dgm:pt modelId="{85F6A311-8768-44BD-9645-F3536E588287}" type="sibTrans" cxnId="{908AF2AF-B001-454F-9BB3-0A80FB5FD658}">
      <dgm:prSet/>
      <dgm:spPr/>
      <dgm:t>
        <a:bodyPr/>
        <a:lstStyle/>
        <a:p>
          <a:endParaRPr lang="en-US"/>
        </a:p>
      </dgm:t>
    </dgm:pt>
    <dgm:pt modelId="{13E6FC6B-D8B5-44B8-9F92-EC15EF079C71}">
      <dgm:prSet custT="1"/>
      <dgm:spPr/>
      <dgm:t>
        <a:bodyPr/>
        <a:lstStyle/>
        <a:p>
          <a:r>
            <a:rPr lang="en-US" sz="1400" b="1">
              <a:effectLst/>
            </a:rPr>
            <a:t>Database: MySQL</a:t>
          </a:r>
        </a:p>
      </dgm:t>
    </dgm:pt>
    <dgm:pt modelId="{9146BD59-55A0-4572-AC73-300452518477}" type="parTrans" cxnId="{823E65F5-8545-4BDA-A422-92A291B461E0}">
      <dgm:prSet/>
      <dgm:spPr/>
      <dgm:t>
        <a:bodyPr/>
        <a:lstStyle/>
        <a:p>
          <a:endParaRPr lang="en-US"/>
        </a:p>
      </dgm:t>
    </dgm:pt>
    <dgm:pt modelId="{86A96EDE-C273-44EE-9E23-A1B5EE80CF80}" type="sibTrans" cxnId="{823E65F5-8545-4BDA-A422-92A291B461E0}">
      <dgm:prSet/>
      <dgm:spPr/>
      <dgm:t>
        <a:bodyPr/>
        <a:lstStyle/>
        <a:p>
          <a:endParaRPr lang="en-US"/>
        </a:p>
      </dgm:t>
    </dgm:pt>
    <dgm:pt modelId="{E346A111-679A-433B-82DC-6078DDF4F73C}">
      <dgm:prSet custT="1"/>
      <dgm:spPr/>
      <dgm:t>
        <a:bodyPr/>
        <a:lstStyle/>
        <a:p>
          <a:r>
            <a:rPr lang="en-US" sz="1200" b="1" dirty="0" err="1"/>
            <a:t>Developmet</a:t>
          </a:r>
          <a:r>
            <a:rPr lang="en-US" sz="1200" b="1" dirty="0"/>
            <a:t> Tools: Eclipse IDE, Git</a:t>
          </a:r>
        </a:p>
      </dgm:t>
    </dgm:pt>
    <dgm:pt modelId="{308B4AA6-ABA1-4672-B388-13B7BE2C60F6}" type="parTrans" cxnId="{D913C96C-9F78-4222-A44C-2D042FD3056B}">
      <dgm:prSet/>
      <dgm:spPr/>
      <dgm:t>
        <a:bodyPr/>
        <a:lstStyle/>
        <a:p>
          <a:endParaRPr lang="en-US"/>
        </a:p>
      </dgm:t>
    </dgm:pt>
    <dgm:pt modelId="{3B649AA3-A77C-458B-8DAF-541479CA33F2}" type="sibTrans" cxnId="{D913C96C-9F78-4222-A44C-2D042FD3056B}">
      <dgm:prSet/>
      <dgm:spPr/>
      <dgm:t>
        <a:bodyPr/>
        <a:lstStyle/>
        <a:p>
          <a:endParaRPr lang="en-US"/>
        </a:p>
      </dgm:t>
    </dgm:pt>
    <dgm:pt modelId="{EB73DAFC-5DB3-4AD3-B6BC-F5540B537A95}" type="pres">
      <dgm:prSet presAssocID="{1857865E-FFC8-47EE-BB48-88A7ACC42D88}" presName="diagram" presStyleCnt="0">
        <dgm:presLayoutVars>
          <dgm:dir/>
          <dgm:animLvl val="lvl"/>
          <dgm:resizeHandles val="exact"/>
        </dgm:presLayoutVars>
      </dgm:prSet>
      <dgm:spPr/>
    </dgm:pt>
    <dgm:pt modelId="{35E6516D-18BF-4B7D-9FA9-627D21E18535}" type="pres">
      <dgm:prSet presAssocID="{D5B5B142-99CF-4CD1-8D60-7C6CBFB8E0AA}" presName="compNode" presStyleCnt="0"/>
      <dgm:spPr/>
    </dgm:pt>
    <dgm:pt modelId="{8D907F4D-E7F5-46EE-AFA7-3EDE1BA7E6CD}" type="pres">
      <dgm:prSet presAssocID="{D5B5B142-99CF-4CD1-8D60-7C6CBFB8E0AA}" presName="childRect" presStyleLbl="bgAcc1" presStyleIdx="0" presStyleCnt="4">
        <dgm:presLayoutVars>
          <dgm:bulletEnabled val="1"/>
        </dgm:presLayoutVars>
      </dgm:prSet>
      <dgm:spPr/>
    </dgm:pt>
    <dgm:pt modelId="{C5B64E54-C80C-40F0-82CB-53CE399B42A7}" type="pres">
      <dgm:prSet presAssocID="{D5B5B142-99CF-4CD1-8D60-7C6CBFB8E0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8A148B-0750-4B5C-B304-4BB93E36FE1B}" type="pres">
      <dgm:prSet presAssocID="{D5B5B142-99CF-4CD1-8D60-7C6CBFB8E0AA}" presName="parentRect" presStyleLbl="alignNode1" presStyleIdx="0" presStyleCnt="4"/>
      <dgm:spPr/>
    </dgm:pt>
    <dgm:pt modelId="{2381F08D-033C-4873-8FC0-2C5509695538}" type="pres">
      <dgm:prSet presAssocID="{D5B5B142-99CF-4CD1-8D60-7C6CBFB8E0AA}" presName="adorn" presStyleLbl="fgAccFollowNode1" presStyleIdx="0" presStyleCnt="4" custScaleX="213319" custScaleY="186849" custLinFactX="-17071" custLinFactY="-66761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5462EF7-D886-4CE0-9FD0-747F9984318E}" type="pres">
      <dgm:prSet presAssocID="{6B8CD787-1E59-4770-97C2-F5312E2AF75E}" presName="sibTrans" presStyleLbl="sibTrans2D1" presStyleIdx="0" presStyleCnt="0"/>
      <dgm:spPr/>
    </dgm:pt>
    <dgm:pt modelId="{3F834E20-159F-411A-8863-32946AAC3B20}" type="pres">
      <dgm:prSet presAssocID="{EA22AC9F-3ED3-4CA4-8C45-E4296B72D740}" presName="compNode" presStyleCnt="0"/>
      <dgm:spPr/>
    </dgm:pt>
    <dgm:pt modelId="{2C65CC40-E7FB-4D1C-8138-E85D2B21CEDF}" type="pres">
      <dgm:prSet presAssocID="{EA22AC9F-3ED3-4CA4-8C45-E4296B72D740}" presName="childRect" presStyleLbl="bgAcc1" presStyleIdx="1" presStyleCnt="4">
        <dgm:presLayoutVars>
          <dgm:bulletEnabled val="1"/>
        </dgm:presLayoutVars>
      </dgm:prSet>
      <dgm:spPr/>
    </dgm:pt>
    <dgm:pt modelId="{9E40D428-F6E6-43AB-94A2-F5CDD3CDECA2}" type="pres">
      <dgm:prSet presAssocID="{EA22AC9F-3ED3-4CA4-8C45-E4296B72D74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2B562C1-E508-4B82-B5A1-C2EF26BAEE9D}" type="pres">
      <dgm:prSet presAssocID="{EA22AC9F-3ED3-4CA4-8C45-E4296B72D740}" presName="parentRect" presStyleLbl="alignNode1" presStyleIdx="1" presStyleCnt="4"/>
      <dgm:spPr/>
    </dgm:pt>
    <dgm:pt modelId="{D9346D59-E046-42A1-8D81-BEF1F265195D}" type="pres">
      <dgm:prSet presAssocID="{EA22AC9F-3ED3-4CA4-8C45-E4296B72D740}" presName="adorn" presStyleLbl="fgAccFollowNode1" presStyleIdx="1" presStyleCnt="4" custScaleX="214448" custScaleY="193001" custLinFactX="-19607" custLinFactY="-68326" custLinFactNeighborX="-100000" custLinFactNeighborY="-100000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F754108C-F799-4ACB-A4B4-31976D2AE657}" type="pres">
      <dgm:prSet presAssocID="{85F6A311-8768-44BD-9645-F3536E588287}" presName="sibTrans" presStyleLbl="sibTrans2D1" presStyleIdx="0" presStyleCnt="0"/>
      <dgm:spPr/>
    </dgm:pt>
    <dgm:pt modelId="{3AB9B62C-3468-41CA-9543-0E1F7E11B53E}" type="pres">
      <dgm:prSet presAssocID="{13E6FC6B-D8B5-44B8-9F92-EC15EF079C71}" presName="compNode" presStyleCnt="0"/>
      <dgm:spPr/>
    </dgm:pt>
    <dgm:pt modelId="{2B70FA5F-FCC2-4AD4-BDD8-26CBE88306F0}" type="pres">
      <dgm:prSet presAssocID="{13E6FC6B-D8B5-44B8-9F92-EC15EF079C71}" presName="childRect" presStyleLbl="bgAcc1" presStyleIdx="2" presStyleCnt="4">
        <dgm:presLayoutVars>
          <dgm:bulletEnabled val="1"/>
        </dgm:presLayoutVars>
      </dgm:prSet>
      <dgm:spPr/>
    </dgm:pt>
    <dgm:pt modelId="{933C040C-87FE-40D7-B397-2C1AE9E8ECB1}" type="pres">
      <dgm:prSet presAssocID="{13E6FC6B-D8B5-44B8-9F92-EC15EF079C7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4D31179-7580-45D3-9770-94DC1734D2DA}" type="pres">
      <dgm:prSet presAssocID="{13E6FC6B-D8B5-44B8-9F92-EC15EF079C71}" presName="parentRect" presStyleLbl="alignNode1" presStyleIdx="2" presStyleCnt="4"/>
      <dgm:spPr/>
    </dgm:pt>
    <dgm:pt modelId="{F7C0E800-819F-4E43-AAAB-EEBA9D5B0B08}" type="pres">
      <dgm:prSet presAssocID="{13E6FC6B-D8B5-44B8-9F92-EC15EF079C71}" presName="adorn" presStyleLbl="fgAccFollowNode1" presStyleIdx="2" presStyleCnt="4" custScaleX="211369" custScaleY="198994" custLinFactX="-23422" custLinFactY="-69915" custLinFactNeighborX="-100000" custLinFactNeighborY="-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9E22E0A-C99A-443F-9C2D-038E1FE72EC3}" type="pres">
      <dgm:prSet presAssocID="{86A96EDE-C273-44EE-9E23-A1B5EE80CF80}" presName="sibTrans" presStyleLbl="sibTrans2D1" presStyleIdx="0" presStyleCnt="0"/>
      <dgm:spPr/>
    </dgm:pt>
    <dgm:pt modelId="{32AAE625-9AC1-49F9-A45D-C749E72F2A0E}" type="pres">
      <dgm:prSet presAssocID="{E346A111-679A-433B-82DC-6078DDF4F73C}" presName="compNode" presStyleCnt="0"/>
      <dgm:spPr/>
    </dgm:pt>
    <dgm:pt modelId="{C9227C33-06AA-44F0-A0FF-BE7D05E14FB2}" type="pres">
      <dgm:prSet presAssocID="{E346A111-679A-433B-82DC-6078DDF4F73C}" presName="childRect" presStyleLbl="bgAcc1" presStyleIdx="3" presStyleCnt="4">
        <dgm:presLayoutVars>
          <dgm:bulletEnabled val="1"/>
        </dgm:presLayoutVars>
      </dgm:prSet>
      <dgm:spPr/>
    </dgm:pt>
    <dgm:pt modelId="{1F2D86FB-9C3E-4CDC-8F63-7B4CBBEC0561}" type="pres">
      <dgm:prSet presAssocID="{E346A111-679A-433B-82DC-6078DDF4F73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BCBB55D-B667-4AC8-9839-0F3C516A2EEE}" type="pres">
      <dgm:prSet presAssocID="{E346A111-679A-433B-82DC-6078DDF4F73C}" presName="parentRect" presStyleLbl="alignNode1" presStyleIdx="3" presStyleCnt="4"/>
      <dgm:spPr/>
    </dgm:pt>
    <dgm:pt modelId="{0B6C9046-6327-4FBE-A5CD-93275FC4587A}" type="pres">
      <dgm:prSet presAssocID="{E346A111-679A-433B-82DC-6078DDF4F73C}" presName="adorn" presStyleLbl="fgAccFollowNode1" presStyleIdx="3" presStyleCnt="4" custScaleX="192302" custScaleY="192303" custLinFactX="-13561" custLinFactY="-74020" custLinFactNeighborX="-100000" custLinFactNeighborY="-100000"/>
      <dgm:spPr>
        <a:blipFill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</dgm:ptLst>
  <dgm:cxnLst>
    <dgm:cxn modelId="{A6234006-3FAA-49EF-ACF2-4D0A81275D63}" type="presOf" srcId="{E346A111-679A-433B-82DC-6078DDF4F73C}" destId="{5BCBB55D-B667-4AC8-9839-0F3C516A2EEE}" srcOrd="1" destOrd="0" presId="urn:microsoft.com/office/officeart/2005/8/layout/bList2"/>
    <dgm:cxn modelId="{0732BA24-218F-47A2-A5E5-94E2E71EBB9D}" type="presOf" srcId="{13E6FC6B-D8B5-44B8-9F92-EC15EF079C71}" destId="{933C040C-87FE-40D7-B397-2C1AE9E8ECB1}" srcOrd="0" destOrd="0" presId="urn:microsoft.com/office/officeart/2005/8/layout/bList2"/>
    <dgm:cxn modelId="{8AEF3F2C-2225-41D4-8078-1941345325E6}" type="presOf" srcId="{D5B5B142-99CF-4CD1-8D60-7C6CBFB8E0AA}" destId="{C5B64E54-C80C-40F0-82CB-53CE399B42A7}" srcOrd="0" destOrd="0" presId="urn:microsoft.com/office/officeart/2005/8/layout/bList2"/>
    <dgm:cxn modelId="{21F3A849-4C68-465B-BF8B-F5E48D02193F}" type="presOf" srcId="{EA22AC9F-3ED3-4CA4-8C45-E4296B72D740}" destId="{12B562C1-E508-4B82-B5A1-C2EF26BAEE9D}" srcOrd="1" destOrd="0" presId="urn:microsoft.com/office/officeart/2005/8/layout/bList2"/>
    <dgm:cxn modelId="{E132896A-7F0F-42FF-9107-DA152F0EB549}" type="presOf" srcId="{85F6A311-8768-44BD-9645-F3536E588287}" destId="{F754108C-F799-4ACB-A4B4-31976D2AE657}" srcOrd="0" destOrd="0" presId="urn:microsoft.com/office/officeart/2005/8/layout/bList2"/>
    <dgm:cxn modelId="{D913C96C-9F78-4222-A44C-2D042FD3056B}" srcId="{1857865E-FFC8-47EE-BB48-88A7ACC42D88}" destId="{E346A111-679A-433B-82DC-6078DDF4F73C}" srcOrd="3" destOrd="0" parTransId="{308B4AA6-ABA1-4672-B388-13B7BE2C60F6}" sibTransId="{3B649AA3-A77C-458B-8DAF-541479CA33F2}"/>
    <dgm:cxn modelId="{C670ED50-DB07-4A9F-91B8-D57BE5C7BD2E}" type="presOf" srcId="{1857865E-FFC8-47EE-BB48-88A7ACC42D88}" destId="{EB73DAFC-5DB3-4AD3-B6BC-F5540B537A95}" srcOrd="0" destOrd="0" presId="urn:microsoft.com/office/officeart/2005/8/layout/bList2"/>
    <dgm:cxn modelId="{704E977C-6551-4EC5-A20D-B90CF341D1FD}" type="presOf" srcId="{86A96EDE-C273-44EE-9E23-A1B5EE80CF80}" destId="{09E22E0A-C99A-443F-9C2D-038E1FE72EC3}" srcOrd="0" destOrd="0" presId="urn:microsoft.com/office/officeart/2005/8/layout/bList2"/>
    <dgm:cxn modelId="{908AF2AF-B001-454F-9BB3-0A80FB5FD658}" srcId="{1857865E-FFC8-47EE-BB48-88A7ACC42D88}" destId="{EA22AC9F-3ED3-4CA4-8C45-E4296B72D740}" srcOrd="1" destOrd="0" parTransId="{DF015B2D-C94C-4C8D-9F2C-C5CB83BD835C}" sibTransId="{85F6A311-8768-44BD-9645-F3536E588287}"/>
    <dgm:cxn modelId="{0BEB36BF-88CD-4CE0-86E9-C6FAC69177F9}" type="presOf" srcId="{6B8CD787-1E59-4770-97C2-F5312E2AF75E}" destId="{05462EF7-D886-4CE0-9FD0-747F9984318E}" srcOrd="0" destOrd="0" presId="urn:microsoft.com/office/officeart/2005/8/layout/bList2"/>
    <dgm:cxn modelId="{DBDC26CC-A2BC-4D70-B2AF-906A7CE4399B}" type="presOf" srcId="{EA22AC9F-3ED3-4CA4-8C45-E4296B72D740}" destId="{9E40D428-F6E6-43AB-94A2-F5CDD3CDECA2}" srcOrd="0" destOrd="0" presId="urn:microsoft.com/office/officeart/2005/8/layout/bList2"/>
    <dgm:cxn modelId="{F35B6CD8-F3CE-455F-8D06-B746BAE698F6}" type="presOf" srcId="{D5B5B142-99CF-4CD1-8D60-7C6CBFB8E0AA}" destId="{E58A148B-0750-4B5C-B304-4BB93E36FE1B}" srcOrd="1" destOrd="0" presId="urn:microsoft.com/office/officeart/2005/8/layout/bList2"/>
    <dgm:cxn modelId="{61AA08EB-896B-46CA-BE56-24C39AABF899}" type="presOf" srcId="{E346A111-679A-433B-82DC-6078DDF4F73C}" destId="{1F2D86FB-9C3E-4CDC-8F63-7B4CBBEC0561}" srcOrd="0" destOrd="0" presId="urn:microsoft.com/office/officeart/2005/8/layout/bList2"/>
    <dgm:cxn modelId="{EB0A6CF1-CD0E-42B5-B1B5-F969ADA456D3}" type="presOf" srcId="{13E6FC6B-D8B5-44B8-9F92-EC15EF079C71}" destId="{74D31179-7580-45D3-9770-94DC1734D2DA}" srcOrd="1" destOrd="0" presId="urn:microsoft.com/office/officeart/2005/8/layout/bList2"/>
    <dgm:cxn modelId="{7BE1FCF3-4DE1-4184-8AAD-F056C7947426}" srcId="{1857865E-FFC8-47EE-BB48-88A7ACC42D88}" destId="{D5B5B142-99CF-4CD1-8D60-7C6CBFB8E0AA}" srcOrd="0" destOrd="0" parTransId="{9F609E38-9405-4552-B07D-D61C7B70F6E6}" sibTransId="{6B8CD787-1E59-4770-97C2-F5312E2AF75E}"/>
    <dgm:cxn modelId="{823E65F5-8545-4BDA-A422-92A291B461E0}" srcId="{1857865E-FFC8-47EE-BB48-88A7ACC42D88}" destId="{13E6FC6B-D8B5-44B8-9F92-EC15EF079C71}" srcOrd="2" destOrd="0" parTransId="{9146BD59-55A0-4572-AC73-300452518477}" sibTransId="{86A96EDE-C273-44EE-9E23-A1B5EE80CF80}"/>
    <dgm:cxn modelId="{A0C6464E-8F60-41BB-8652-3D1D32E1E429}" type="presParOf" srcId="{EB73DAFC-5DB3-4AD3-B6BC-F5540B537A95}" destId="{35E6516D-18BF-4B7D-9FA9-627D21E18535}" srcOrd="0" destOrd="0" presId="urn:microsoft.com/office/officeart/2005/8/layout/bList2"/>
    <dgm:cxn modelId="{D9AFF892-326B-4011-9D5E-18B1FCAD0BE8}" type="presParOf" srcId="{35E6516D-18BF-4B7D-9FA9-627D21E18535}" destId="{8D907F4D-E7F5-46EE-AFA7-3EDE1BA7E6CD}" srcOrd="0" destOrd="0" presId="urn:microsoft.com/office/officeart/2005/8/layout/bList2"/>
    <dgm:cxn modelId="{23C403EE-F3B4-4B90-9179-7A02309B7D7A}" type="presParOf" srcId="{35E6516D-18BF-4B7D-9FA9-627D21E18535}" destId="{C5B64E54-C80C-40F0-82CB-53CE399B42A7}" srcOrd="1" destOrd="0" presId="urn:microsoft.com/office/officeart/2005/8/layout/bList2"/>
    <dgm:cxn modelId="{70E9395B-F324-4A18-8416-C2E21E6CAADE}" type="presParOf" srcId="{35E6516D-18BF-4B7D-9FA9-627D21E18535}" destId="{E58A148B-0750-4B5C-B304-4BB93E36FE1B}" srcOrd="2" destOrd="0" presId="urn:microsoft.com/office/officeart/2005/8/layout/bList2"/>
    <dgm:cxn modelId="{653051F6-F338-4828-B4C6-45C11A88329A}" type="presParOf" srcId="{35E6516D-18BF-4B7D-9FA9-627D21E18535}" destId="{2381F08D-033C-4873-8FC0-2C5509695538}" srcOrd="3" destOrd="0" presId="urn:microsoft.com/office/officeart/2005/8/layout/bList2"/>
    <dgm:cxn modelId="{E287FFC0-E0D3-46BD-91BF-F92322209F6C}" type="presParOf" srcId="{EB73DAFC-5DB3-4AD3-B6BC-F5540B537A95}" destId="{05462EF7-D886-4CE0-9FD0-747F9984318E}" srcOrd="1" destOrd="0" presId="urn:microsoft.com/office/officeart/2005/8/layout/bList2"/>
    <dgm:cxn modelId="{03898EB9-B34A-4D44-900F-742FE6A47897}" type="presParOf" srcId="{EB73DAFC-5DB3-4AD3-B6BC-F5540B537A95}" destId="{3F834E20-159F-411A-8863-32946AAC3B20}" srcOrd="2" destOrd="0" presId="urn:microsoft.com/office/officeart/2005/8/layout/bList2"/>
    <dgm:cxn modelId="{5568D0F1-588C-40BB-96D2-0CB89169B223}" type="presParOf" srcId="{3F834E20-159F-411A-8863-32946AAC3B20}" destId="{2C65CC40-E7FB-4D1C-8138-E85D2B21CEDF}" srcOrd="0" destOrd="0" presId="urn:microsoft.com/office/officeart/2005/8/layout/bList2"/>
    <dgm:cxn modelId="{79DD8EA9-6740-4A80-9871-D8D2ED255FE2}" type="presParOf" srcId="{3F834E20-159F-411A-8863-32946AAC3B20}" destId="{9E40D428-F6E6-43AB-94A2-F5CDD3CDECA2}" srcOrd="1" destOrd="0" presId="urn:microsoft.com/office/officeart/2005/8/layout/bList2"/>
    <dgm:cxn modelId="{BCED5736-1A18-4C10-B0CA-FCBC8B7906CC}" type="presParOf" srcId="{3F834E20-159F-411A-8863-32946AAC3B20}" destId="{12B562C1-E508-4B82-B5A1-C2EF26BAEE9D}" srcOrd="2" destOrd="0" presId="urn:microsoft.com/office/officeart/2005/8/layout/bList2"/>
    <dgm:cxn modelId="{432A2456-7998-4309-9F62-E6CF2C3B76FD}" type="presParOf" srcId="{3F834E20-159F-411A-8863-32946AAC3B20}" destId="{D9346D59-E046-42A1-8D81-BEF1F265195D}" srcOrd="3" destOrd="0" presId="urn:microsoft.com/office/officeart/2005/8/layout/bList2"/>
    <dgm:cxn modelId="{FAA0B596-4F1A-4BA8-8539-A29E94A4F64D}" type="presParOf" srcId="{EB73DAFC-5DB3-4AD3-B6BC-F5540B537A95}" destId="{F754108C-F799-4ACB-A4B4-31976D2AE657}" srcOrd="3" destOrd="0" presId="urn:microsoft.com/office/officeart/2005/8/layout/bList2"/>
    <dgm:cxn modelId="{17DF3DE6-598F-42E5-98B2-B956C4B6AB70}" type="presParOf" srcId="{EB73DAFC-5DB3-4AD3-B6BC-F5540B537A95}" destId="{3AB9B62C-3468-41CA-9543-0E1F7E11B53E}" srcOrd="4" destOrd="0" presId="urn:microsoft.com/office/officeart/2005/8/layout/bList2"/>
    <dgm:cxn modelId="{EE700895-6DCB-4E5B-9676-5D438ED1C89F}" type="presParOf" srcId="{3AB9B62C-3468-41CA-9543-0E1F7E11B53E}" destId="{2B70FA5F-FCC2-4AD4-BDD8-26CBE88306F0}" srcOrd="0" destOrd="0" presId="urn:microsoft.com/office/officeart/2005/8/layout/bList2"/>
    <dgm:cxn modelId="{95CE3177-296B-4939-ABB2-978A52991D31}" type="presParOf" srcId="{3AB9B62C-3468-41CA-9543-0E1F7E11B53E}" destId="{933C040C-87FE-40D7-B397-2C1AE9E8ECB1}" srcOrd="1" destOrd="0" presId="urn:microsoft.com/office/officeart/2005/8/layout/bList2"/>
    <dgm:cxn modelId="{E774154F-CCEA-4101-BD89-EA705B9D5811}" type="presParOf" srcId="{3AB9B62C-3468-41CA-9543-0E1F7E11B53E}" destId="{74D31179-7580-45D3-9770-94DC1734D2DA}" srcOrd="2" destOrd="0" presId="urn:microsoft.com/office/officeart/2005/8/layout/bList2"/>
    <dgm:cxn modelId="{9F8E1BF2-3FEF-4EF4-9252-DEB544CA8A8A}" type="presParOf" srcId="{3AB9B62C-3468-41CA-9543-0E1F7E11B53E}" destId="{F7C0E800-819F-4E43-AAAB-EEBA9D5B0B08}" srcOrd="3" destOrd="0" presId="urn:microsoft.com/office/officeart/2005/8/layout/bList2"/>
    <dgm:cxn modelId="{55211B35-C984-426C-817C-22B9D6B8143B}" type="presParOf" srcId="{EB73DAFC-5DB3-4AD3-B6BC-F5540B537A95}" destId="{09E22E0A-C99A-443F-9C2D-038E1FE72EC3}" srcOrd="5" destOrd="0" presId="urn:microsoft.com/office/officeart/2005/8/layout/bList2"/>
    <dgm:cxn modelId="{8182B472-2144-419D-B490-BF619019A939}" type="presParOf" srcId="{EB73DAFC-5DB3-4AD3-B6BC-F5540B537A95}" destId="{32AAE625-9AC1-49F9-A45D-C749E72F2A0E}" srcOrd="6" destOrd="0" presId="urn:microsoft.com/office/officeart/2005/8/layout/bList2"/>
    <dgm:cxn modelId="{7F20EACD-A16A-48A4-BC95-43838B41F423}" type="presParOf" srcId="{32AAE625-9AC1-49F9-A45D-C749E72F2A0E}" destId="{C9227C33-06AA-44F0-A0FF-BE7D05E14FB2}" srcOrd="0" destOrd="0" presId="urn:microsoft.com/office/officeart/2005/8/layout/bList2"/>
    <dgm:cxn modelId="{70D215EF-7213-4175-9FF9-F8B7484FA5C3}" type="presParOf" srcId="{32AAE625-9AC1-49F9-A45D-C749E72F2A0E}" destId="{1F2D86FB-9C3E-4CDC-8F63-7B4CBBEC0561}" srcOrd="1" destOrd="0" presId="urn:microsoft.com/office/officeart/2005/8/layout/bList2"/>
    <dgm:cxn modelId="{A545B279-2148-406C-B197-7E4F7C935F67}" type="presParOf" srcId="{32AAE625-9AC1-49F9-A45D-C749E72F2A0E}" destId="{5BCBB55D-B667-4AC8-9839-0F3C516A2EEE}" srcOrd="2" destOrd="0" presId="urn:microsoft.com/office/officeart/2005/8/layout/bList2"/>
    <dgm:cxn modelId="{9268ADE1-F743-4D5B-B40A-4CDDCF9ED589}" type="presParOf" srcId="{32AAE625-9AC1-49F9-A45D-C749E72F2A0E}" destId="{0B6C9046-6327-4FBE-A5CD-93275FC4587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77F1B8-AA34-4D7F-9967-348522AE8B1C}" type="doc">
      <dgm:prSet loTypeId="urn:microsoft.com/office/officeart/2018/2/layout/IconLabelList" loCatId="icon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781FAC-0684-432C-BE6B-B1A0B6F9EE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Client Layer (User Interaction)</a:t>
          </a:r>
          <a:endParaRPr lang="en-US" sz="2400" dirty="0"/>
        </a:p>
      </dgm:t>
    </dgm:pt>
    <dgm:pt modelId="{CEE2A1F7-0896-4638-B092-83DB1E6EB0DF}" type="parTrans" cxnId="{08226F13-607E-4E27-89E4-0761E539C4DF}">
      <dgm:prSet/>
      <dgm:spPr/>
      <dgm:t>
        <a:bodyPr/>
        <a:lstStyle/>
        <a:p>
          <a:endParaRPr lang="en-US"/>
        </a:p>
      </dgm:t>
    </dgm:pt>
    <dgm:pt modelId="{81AD061F-1B3C-48BD-9876-707734D98ED5}" type="sibTrans" cxnId="{08226F13-607E-4E27-89E4-0761E539C4DF}">
      <dgm:prSet/>
      <dgm:spPr/>
      <dgm:t>
        <a:bodyPr/>
        <a:lstStyle/>
        <a:p>
          <a:endParaRPr lang="en-US"/>
        </a:p>
      </dgm:t>
    </dgm:pt>
    <dgm:pt modelId="{07F8370F-FC7E-4445-A2C6-2CA7C73519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Browser Interface</a:t>
          </a:r>
        </a:p>
      </dgm:t>
    </dgm:pt>
    <dgm:pt modelId="{11F15B25-4A19-4CEE-9F4E-3D39156917F6}" type="parTrans" cxnId="{B5D8DAC4-BCFF-451B-B152-264E49D17786}">
      <dgm:prSet/>
      <dgm:spPr/>
      <dgm:t>
        <a:bodyPr/>
        <a:lstStyle/>
        <a:p>
          <a:endParaRPr lang="en-US"/>
        </a:p>
      </dgm:t>
    </dgm:pt>
    <dgm:pt modelId="{BB53A9AA-0E5B-4702-A4E6-5F96B4251C20}" type="sibTrans" cxnId="{B5D8DAC4-BCFF-451B-B152-264E49D17786}">
      <dgm:prSet/>
      <dgm:spPr/>
      <dgm:t>
        <a:bodyPr/>
        <a:lstStyle/>
        <a:p>
          <a:endParaRPr lang="en-US"/>
        </a:p>
      </dgm:t>
    </dgm:pt>
    <dgm:pt modelId="{75A59BE8-B726-477F-B1BB-486021BD15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User Inputs</a:t>
          </a:r>
        </a:p>
      </dgm:t>
    </dgm:pt>
    <dgm:pt modelId="{AF20455C-C793-463F-8BB7-4671D7BCCE7A}" type="parTrans" cxnId="{5C50B38A-E684-42F5-BAF0-D2399D3C563E}">
      <dgm:prSet/>
      <dgm:spPr/>
      <dgm:t>
        <a:bodyPr/>
        <a:lstStyle/>
        <a:p>
          <a:endParaRPr lang="en-US"/>
        </a:p>
      </dgm:t>
    </dgm:pt>
    <dgm:pt modelId="{3CB5B4EC-2681-418E-AFF9-E36FACFACE86}" type="sibTrans" cxnId="{5C50B38A-E684-42F5-BAF0-D2399D3C563E}">
      <dgm:prSet/>
      <dgm:spPr/>
      <dgm:t>
        <a:bodyPr/>
        <a:lstStyle/>
        <a:p>
          <a:endParaRPr lang="en-US"/>
        </a:p>
      </dgm:t>
    </dgm:pt>
    <dgm:pt modelId="{89462440-E8D3-4C69-852A-7FE33E1CD8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Response Rendering</a:t>
          </a:r>
        </a:p>
      </dgm:t>
    </dgm:pt>
    <dgm:pt modelId="{D97A36A7-AC65-435F-B264-3FE1CB8E3796}" type="parTrans" cxnId="{A630EBB8-8B1E-4A25-A793-FAE4D4873AA6}">
      <dgm:prSet/>
      <dgm:spPr/>
      <dgm:t>
        <a:bodyPr/>
        <a:lstStyle/>
        <a:p>
          <a:endParaRPr lang="en-US"/>
        </a:p>
      </dgm:t>
    </dgm:pt>
    <dgm:pt modelId="{644DF035-E90B-47B6-95E9-FDE15B0FDB91}" type="sibTrans" cxnId="{A630EBB8-8B1E-4A25-A793-FAE4D4873AA6}">
      <dgm:prSet/>
      <dgm:spPr/>
      <dgm:t>
        <a:bodyPr/>
        <a:lstStyle/>
        <a:p>
          <a:endParaRPr lang="en-US"/>
        </a:p>
      </dgm:t>
    </dgm:pt>
    <dgm:pt modelId="{C6130CCF-D613-4396-A507-52E18B29E393}" type="pres">
      <dgm:prSet presAssocID="{4A77F1B8-AA34-4D7F-9967-348522AE8B1C}" presName="root" presStyleCnt="0">
        <dgm:presLayoutVars>
          <dgm:dir/>
          <dgm:resizeHandles val="exact"/>
        </dgm:presLayoutVars>
      </dgm:prSet>
      <dgm:spPr/>
    </dgm:pt>
    <dgm:pt modelId="{133B336A-68BF-4A72-8551-C7028ABF2AF1}" type="pres">
      <dgm:prSet presAssocID="{18781FAC-0684-432C-BE6B-B1A0B6F9EE10}" presName="compNode" presStyleCnt="0"/>
      <dgm:spPr/>
    </dgm:pt>
    <dgm:pt modelId="{7A7E205D-5CC8-4EBB-B628-C8ABAE1D8FF7}" type="pres">
      <dgm:prSet presAssocID="{18781FAC-0684-432C-BE6B-B1A0B6F9EE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671CF01-8689-41EB-A95D-819D93134326}" type="pres">
      <dgm:prSet presAssocID="{18781FAC-0684-432C-BE6B-B1A0B6F9EE10}" presName="spaceRect" presStyleCnt="0"/>
      <dgm:spPr/>
    </dgm:pt>
    <dgm:pt modelId="{2F99223B-8F59-4856-A54C-CFBD33F7246E}" type="pres">
      <dgm:prSet presAssocID="{18781FAC-0684-432C-BE6B-B1A0B6F9EE10}" presName="textRect" presStyleLbl="revTx" presStyleIdx="0" presStyleCnt="4">
        <dgm:presLayoutVars>
          <dgm:chMax val="1"/>
          <dgm:chPref val="1"/>
        </dgm:presLayoutVars>
      </dgm:prSet>
      <dgm:spPr/>
    </dgm:pt>
    <dgm:pt modelId="{3CF5FF22-83DF-4E88-BB4B-70DFD2FF197C}" type="pres">
      <dgm:prSet presAssocID="{81AD061F-1B3C-48BD-9876-707734D98ED5}" presName="sibTrans" presStyleCnt="0"/>
      <dgm:spPr/>
    </dgm:pt>
    <dgm:pt modelId="{3A76D262-CDDE-4AEB-8F25-FB7B2218F341}" type="pres">
      <dgm:prSet presAssocID="{07F8370F-FC7E-4445-A2C6-2CA7C7351963}" presName="compNode" presStyleCnt="0"/>
      <dgm:spPr/>
    </dgm:pt>
    <dgm:pt modelId="{1643C2C1-B2D8-40C9-BE47-1C76E8112818}" type="pres">
      <dgm:prSet presAssocID="{07F8370F-FC7E-4445-A2C6-2CA7C7351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9247855-856F-49D5-BD1D-AE5CF8901E33}" type="pres">
      <dgm:prSet presAssocID="{07F8370F-FC7E-4445-A2C6-2CA7C7351963}" presName="spaceRect" presStyleCnt="0"/>
      <dgm:spPr/>
    </dgm:pt>
    <dgm:pt modelId="{187C733E-85D5-41C4-BCB2-B2FCA9CF36C7}" type="pres">
      <dgm:prSet presAssocID="{07F8370F-FC7E-4445-A2C6-2CA7C7351963}" presName="textRect" presStyleLbl="revTx" presStyleIdx="1" presStyleCnt="4">
        <dgm:presLayoutVars>
          <dgm:chMax val="1"/>
          <dgm:chPref val="1"/>
        </dgm:presLayoutVars>
      </dgm:prSet>
      <dgm:spPr/>
    </dgm:pt>
    <dgm:pt modelId="{AAF71327-9A7E-4B5F-9530-C5A8CAF1A575}" type="pres">
      <dgm:prSet presAssocID="{BB53A9AA-0E5B-4702-A4E6-5F96B4251C20}" presName="sibTrans" presStyleCnt="0"/>
      <dgm:spPr/>
    </dgm:pt>
    <dgm:pt modelId="{23B976B5-8E5C-4902-9C60-D49892F77B1F}" type="pres">
      <dgm:prSet presAssocID="{75A59BE8-B726-477F-B1BB-486021BD15A2}" presName="compNode" presStyleCnt="0"/>
      <dgm:spPr/>
    </dgm:pt>
    <dgm:pt modelId="{2B330F13-4696-457A-8C78-A19E8AE3A76A}" type="pres">
      <dgm:prSet presAssocID="{75A59BE8-B726-477F-B1BB-486021BD15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2D1D70-B81C-4F7A-9A60-1B11953B0744}" type="pres">
      <dgm:prSet presAssocID="{75A59BE8-B726-477F-B1BB-486021BD15A2}" presName="spaceRect" presStyleCnt="0"/>
      <dgm:spPr/>
    </dgm:pt>
    <dgm:pt modelId="{32BDC40C-D8AF-4AD8-A7E9-8A21C0CBDF04}" type="pres">
      <dgm:prSet presAssocID="{75A59BE8-B726-477F-B1BB-486021BD15A2}" presName="textRect" presStyleLbl="revTx" presStyleIdx="2" presStyleCnt="4">
        <dgm:presLayoutVars>
          <dgm:chMax val="1"/>
          <dgm:chPref val="1"/>
        </dgm:presLayoutVars>
      </dgm:prSet>
      <dgm:spPr/>
    </dgm:pt>
    <dgm:pt modelId="{B283C6CE-4499-4CC9-A16C-B06541C30C26}" type="pres">
      <dgm:prSet presAssocID="{3CB5B4EC-2681-418E-AFF9-E36FACFACE86}" presName="sibTrans" presStyleCnt="0"/>
      <dgm:spPr/>
    </dgm:pt>
    <dgm:pt modelId="{3D51ED58-28ED-4B67-9139-F39B9C5F734B}" type="pres">
      <dgm:prSet presAssocID="{89462440-E8D3-4C69-852A-7FE33E1CD858}" presName="compNode" presStyleCnt="0"/>
      <dgm:spPr/>
    </dgm:pt>
    <dgm:pt modelId="{A8CFE461-C87D-4B3F-8082-400BE52E0A68}" type="pres">
      <dgm:prSet presAssocID="{89462440-E8D3-4C69-852A-7FE33E1CD8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D13AFFD-7AB7-4A11-9C9E-13C9435412D0}" type="pres">
      <dgm:prSet presAssocID="{89462440-E8D3-4C69-852A-7FE33E1CD858}" presName="spaceRect" presStyleCnt="0"/>
      <dgm:spPr/>
    </dgm:pt>
    <dgm:pt modelId="{E88E1DA9-DED8-4EF0-AC1C-B859BE8EFA70}" type="pres">
      <dgm:prSet presAssocID="{89462440-E8D3-4C69-852A-7FE33E1CD85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67E0506-966D-4948-A8E8-93B3339EE526}" type="presOf" srcId="{07F8370F-FC7E-4445-A2C6-2CA7C7351963}" destId="{187C733E-85D5-41C4-BCB2-B2FCA9CF36C7}" srcOrd="0" destOrd="0" presId="urn:microsoft.com/office/officeart/2018/2/layout/IconLabelList"/>
    <dgm:cxn modelId="{08226F13-607E-4E27-89E4-0761E539C4DF}" srcId="{4A77F1B8-AA34-4D7F-9967-348522AE8B1C}" destId="{18781FAC-0684-432C-BE6B-B1A0B6F9EE10}" srcOrd="0" destOrd="0" parTransId="{CEE2A1F7-0896-4638-B092-83DB1E6EB0DF}" sibTransId="{81AD061F-1B3C-48BD-9876-707734D98ED5}"/>
    <dgm:cxn modelId="{D3D18B22-F298-479A-A645-4939D794E7BC}" type="presOf" srcId="{4A77F1B8-AA34-4D7F-9967-348522AE8B1C}" destId="{C6130CCF-D613-4396-A507-52E18B29E393}" srcOrd="0" destOrd="0" presId="urn:microsoft.com/office/officeart/2018/2/layout/IconLabelList"/>
    <dgm:cxn modelId="{BCEF9C3C-B674-4C1F-A1E7-CD15A11F8BFE}" type="presOf" srcId="{75A59BE8-B726-477F-B1BB-486021BD15A2}" destId="{32BDC40C-D8AF-4AD8-A7E9-8A21C0CBDF04}" srcOrd="0" destOrd="0" presId="urn:microsoft.com/office/officeart/2018/2/layout/IconLabelList"/>
    <dgm:cxn modelId="{A664FA76-A9CF-472E-A4D3-850BDAAD7856}" type="presOf" srcId="{89462440-E8D3-4C69-852A-7FE33E1CD858}" destId="{E88E1DA9-DED8-4EF0-AC1C-B859BE8EFA70}" srcOrd="0" destOrd="0" presId="urn:microsoft.com/office/officeart/2018/2/layout/IconLabelList"/>
    <dgm:cxn modelId="{5C50B38A-E684-42F5-BAF0-D2399D3C563E}" srcId="{4A77F1B8-AA34-4D7F-9967-348522AE8B1C}" destId="{75A59BE8-B726-477F-B1BB-486021BD15A2}" srcOrd="2" destOrd="0" parTransId="{AF20455C-C793-463F-8BB7-4671D7BCCE7A}" sibTransId="{3CB5B4EC-2681-418E-AFF9-E36FACFACE86}"/>
    <dgm:cxn modelId="{D992049E-4BE4-4CD0-AE82-699195E21439}" type="presOf" srcId="{18781FAC-0684-432C-BE6B-B1A0B6F9EE10}" destId="{2F99223B-8F59-4856-A54C-CFBD33F7246E}" srcOrd="0" destOrd="0" presId="urn:microsoft.com/office/officeart/2018/2/layout/IconLabelList"/>
    <dgm:cxn modelId="{A630EBB8-8B1E-4A25-A793-FAE4D4873AA6}" srcId="{4A77F1B8-AA34-4D7F-9967-348522AE8B1C}" destId="{89462440-E8D3-4C69-852A-7FE33E1CD858}" srcOrd="3" destOrd="0" parTransId="{D97A36A7-AC65-435F-B264-3FE1CB8E3796}" sibTransId="{644DF035-E90B-47B6-95E9-FDE15B0FDB91}"/>
    <dgm:cxn modelId="{B5D8DAC4-BCFF-451B-B152-264E49D17786}" srcId="{4A77F1B8-AA34-4D7F-9967-348522AE8B1C}" destId="{07F8370F-FC7E-4445-A2C6-2CA7C7351963}" srcOrd="1" destOrd="0" parTransId="{11F15B25-4A19-4CEE-9F4E-3D39156917F6}" sibTransId="{BB53A9AA-0E5B-4702-A4E6-5F96B4251C20}"/>
    <dgm:cxn modelId="{A144BD6C-08C0-4C00-BF35-0B2D9E0E02CB}" type="presParOf" srcId="{C6130CCF-D613-4396-A507-52E18B29E393}" destId="{133B336A-68BF-4A72-8551-C7028ABF2AF1}" srcOrd="0" destOrd="0" presId="urn:microsoft.com/office/officeart/2018/2/layout/IconLabelList"/>
    <dgm:cxn modelId="{8C4853A0-A2D6-43DF-ABAB-98E6E46F8C47}" type="presParOf" srcId="{133B336A-68BF-4A72-8551-C7028ABF2AF1}" destId="{7A7E205D-5CC8-4EBB-B628-C8ABAE1D8FF7}" srcOrd="0" destOrd="0" presId="urn:microsoft.com/office/officeart/2018/2/layout/IconLabelList"/>
    <dgm:cxn modelId="{F7D5679D-213A-4BB8-ACE5-3620F801806A}" type="presParOf" srcId="{133B336A-68BF-4A72-8551-C7028ABF2AF1}" destId="{0671CF01-8689-41EB-A95D-819D93134326}" srcOrd="1" destOrd="0" presId="urn:microsoft.com/office/officeart/2018/2/layout/IconLabelList"/>
    <dgm:cxn modelId="{2BE26469-FB07-4F63-B31E-4BD5D91B9AB7}" type="presParOf" srcId="{133B336A-68BF-4A72-8551-C7028ABF2AF1}" destId="{2F99223B-8F59-4856-A54C-CFBD33F7246E}" srcOrd="2" destOrd="0" presId="urn:microsoft.com/office/officeart/2018/2/layout/IconLabelList"/>
    <dgm:cxn modelId="{49201D5A-16C2-4586-AD5C-CC61F3EAC480}" type="presParOf" srcId="{C6130CCF-D613-4396-A507-52E18B29E393}" destId="{3CF5FF22-83DF-4E88-BB4B-70DFD2FF197C}" srcOrd="1" destOrd="0" presId="urn:microsoft.com/office/officeart/2018/2/layout/IconLabelList"/>
    <dgm:cxn modelId="{72E433DC-2FC8-4EDF-BE5C-F71533C27243}" type="presParOf" srcId="{C6130CCF-D613-4396-A507-52E18B29E393}" destId="{3A76D262-CDDE-4AEB-8F25-FB7B2218F341}" srcOrd="2" destOrd="0" presId="urn:microsoft.com/office/officeart/2018/2/layout/IconLabelList"/>
    <dgm:cxn modelId="{20714DE5-D152-4B3B-B9DA-5D02CAC05AD1}" type="presParOf" srcId="{3A76D262-CDDE-4AEB-8F25-FB7B2218F341}" destId="{1643C2C1-B2D8-40C9-BE47-1C76E8112818}" srcOrd="0" destOrd="0" presId="urn:microsoft.com/office/officeart/2018/2/layout/IconLabelList"/>
    <dgm:cxn modelId="{007FF0BA-19AF-47AC-9843-75FDDF0267A1}" type="presParOf" srcId="{3A76D262-CDDE-4AEB-8F25-FB7B2218F341}" destId="{29247855-856F-49D5-BD1D-AE5CF8901E33}" srcOrd="1" destOrd="0" presId="urn:microsoft.com/office/officeart/2018/2/layout/IconLabelList"/>
    <dgm:cxn modelId="{7B7883EA-1810-43EF-8597-7F1D5728260B}" type="presParOf" srcId="{3A76D262-CDDE-4AEB-8F25-FB7B2218F341}" destId="{187C733E-85D5-41C4-BCB2-B2FCA9CF36C7}" srcOrd="2" destOrd="0" presId="urn:microsoft.com/office/officeart/2018/2/layout/IconLabelList"/>
    <dgm:cxn modelId="{B8F17222-AF65-41E5-8CBD-9E6A52E2B913}" type="presParOf" srcId="{C6130CCF-D613-4396-A507-52E18B29E393}" destId="{AAF71327-9A7E-4B5F-9530-C5A8CAF1A575}" srcOrd="3" destOrd="0" presId="urn:microsoft.com/office/officeart/2018/2/layout/IconLabelList"/>
    <dgm:cxn modelId="{20A85A73-7D4D-4286-BEAE-96B6DC086AA5}" type="presParOf" srcId="{C6130CCF-D613-4396-A507-52E18B29E393}" destId="{23B976B5-8E5C-4902-9C60-D49892F77B1F}" srcOrd="4" destOrd="0" presId="urn:microsoft.com/office/officeart/2018/2/layout/IconLabelList"/>
    <dgm:cxn modelId="{31E9C6C6-374B-486B-B9CC-C826C69DD5D2}" type="presParOf" srcId="{23B976B5-8E5C-4902-9C60-D49892F77B1F}" destId="{2B330F13-4696-457A-8C78-A19E8AE3A76A}" srcOrd="0" destOrd="0" presId="urn:microsoft.com/office/officeart/2018/2/layout/IconLabelList"/>
    <dgm:cxn modelId="{531B8391-20B3-4082-819F-CD52AD006126}" type="presParOf" srcId="{23B976B5-8E5C-4902-9C60-D49892F77B1F}" destId="{4A2D1D70-B81C-4F7A-9A60-1B11953B0744}" srcOrd="1" destOrd="0" presId="urn:microsoft.com/office/officeart/2018/2/layout/IconLabelList"/>
    <dgm:cxn modelId="{1D7474E0-5476-45AC-B7EB-F7DA7A907C3B}" type="presParOf" srcId="{23B976B5-8E5C-4902-9C60-D49892F77B1F}" destId="{32BDC40C-D8AF-4AD8-A7E9-8A21C0CBDF04}" srcOrd="2" destOrd="0" presId="urn:microsoft.com/office/officeart/2018/2/layout/IconLabelList"/>
    <dgm:cxn modelId="{82F10D7C-1B0A-4C66-B965-D5B178A9B28A}" type="presParOf" srcId="{C6130CCF-D613-4396-A507-52E18B29E393}" destId="{B283C6CE-4499-4CC9-A16C-B06541C30C26}" srcOrd="5" destOrd="0" presId="urn:microsoft.com/office/officeart/2018/2/layout/IconLabelList"/>
    <dgm:cxn modelId="{33207F24-2D85-4086-8DB0-7B41B330F252}" type="presParOf" srcId="{C6130CCF-D613-4396-A507-52E18B29E393}" destId="{3D51ED58-28ED-4B67-9139-F39B9C5F734B}" srcOrd="6" destOrd="0" presId="urn:microsoft.com/office/officeart/2018/2/layout/IconLabelList"/>
    <dgm:cxn modelId="{D72B90A5-24AC-45E5-BE5C-36A959687F6A}" type="presParOf" srcId="{3D51ED58-28ED-4B67-9139-F39B9C5F734B}" destId="{A8CFE461-C87D-4B3F-8082-400BE52E0A68}" srcOrd="0" destOrd="0" presId="urn:microsoft.com/office/officeart/2018/2/layout/IconLabelList"/>
    <dgm:cxn modelId="{9AD0982E-538B-4CBE-BF7E-005C29F326A4}" type="presParOf" srcId="{3D51ED58-28ED-4B67-9139-F39B9C5F734B}" destId="{0D13AFFD-7AB7-4A11-9C9E-13C9435412D0}" srcOrd="1" destOrd="0" presId="urn:microsoft.com/office/officeart/2018/2/layout/IconLabelList"/>
    <dgm:cxn modelId="{E07AAB6F-F446-418E-A0DF-DD13D392B94B}" type="presParOf" srcId="{3D51ED58-28ED-4B67-9139-F39B9C5F734B}" destId="{E88E1DA9-DED8-4EF0-AC1C-B859BE8EFA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62BAF6-B795-469C-9EB7-796FFDD505D8}" type="doc">
      <dgm:prSet loTypeId="urn:microsoft.com/office/officeart/2005/8/layout/process4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A509AE-CFC1-4DFA-BE0C-A6027D38E997}">
      <dgm:prSet custT="1"/>
      <dgm:spPr/>
      <dgm:t>
        <a:bodyPr/>
        <a:lstStyle/>
        <a:p>
          <a:r>
            <a:rPr lang="en-US" sz="3200" b="1" dirty="0"/>
            <a:t>Application Layer (Processing and Logic)</a:t>
          </a:r>
        </a:p>
      </dgm:t>
    </dgm:pt>
    <dgm:pt modelId="{F8D5E281-EF05-45C8-9975-8601D8C97A67}" type="parTrans" cxnId="{2435D1A9-605E-4223-83ED-A6503B5FC793}">
      <dgm:prSet/>
      <dgm:spPr/>
      <dgm:t>
        <a:bodyPr/>
        <a:lstStyle/>
        <a:p>
          <a:endParaRPr lang="en-US"/>
        </a:p>
      </dgm:t>
    </dgm:pt>
    <dgm:pt modelId="{21C9DBA1-EC6E-4500-8BE1-FB950220066D}" type="sibTrans" cxnId="{2435D1A9-605E-4223-83ED-A6503B5FC793}">
      <dgm:prSet/>
      <dgm:spPr/>
      <dgm:t>
        <a:bodyPr/>
        <a:lstStyle/>
        <a:p>
          <a:endParaRPr lang="en-US"/>
        </a:p>
      </dgm:t>
    </dgm:pt>
    <dgm:pt modelId="{96C94F21-A3B8-40E5-9DF3-6F320109222F}">
      <dgm:prSet/>
      <dgm:spPr/>
      <dgm:t>
        <a:bodyPr/>
        <a:lstStyle/>
        <a:p>
          <a:r>
            <a:rPr lang="en-US" b="1" dirty="0"/>
            <a:t>Front-End (React.js)</a:t>
          </a:r>
          <a:r>
            <a:rPr lang="en-US" dirty="0"/>
            <a:t>:</a:t>
          </a:r>
        </a:p>
      </dgm:t>
    </dgm:pt>
    <dgm:pt modelId="{20A24C40-A32C-4DA1-874D-9C65CA3C06D5}" type="parTrans" cxnId="{EF22E511-A2E7-4DFC-A31A-1B2F8E320CC6}">
      <dgm:prSet/>
      <dgm:spPr/>
      <dgm:t>
        <a:bodyPr/>
        <a:lstStyle/>
        <a:p>
          <a:endParaRPr lang="en-US"/>
        </a:p>
      </dgm:t>
    </dgm:pt>
    <dgm:pt modelId="{7BD82290-8F25-4CEA-B0CA-049AABD0CD4D}" type="sibTrans" cxnId="{EF22E511-A2E7-4DFC-A31A-1B2F8E320CC6}">
      <dgm:prSet/>
      <dgm:spPr/>
      <dgm:t>
        <a:bodyPr/>
        <a:lstStyle/>
        <a:p>
          <a:endParaRPr lang="en-US"/>
        </a:p>
      </dgm:t>
    </dgm:pt>
    <dgm:pt modelId="{F9EC7A61-B707-4AC8-8B00-C30E5597CA15}">
      <dgm:prSet/>
      <dgm:spPr/>
      <dgm:t>
        <a:bodyPr/>
        <a:lstStyle/>
        <a:p>
          <a:r>
            <a:rPr lang="en-US"/>
            <a:t>Manages user interface</a:t>
          </a:r>
        </a:p>
      </dgm:t>
    </dgm:pt>
    <dgm:pt modelId="{68099AEA-8BC5-457B-B5E6-9087EEBEE129}" type="parTrans" cxnId="{08EE887B-E580-4637-A563-5C97F70887DA}">
      <dgm:prSet/>
      <dgm:spPr/>
      <dgm:t>
        <a:bodyPr/>
        <a:lstStyle/>
        <a:p>
          <a:endParaRPr lang="en-US"/>
        </a:p>
      </dgm:t>
    </dgm:pt>
    <dgm:pt modelId="{9B82B3C4-F2FE-45B3-8D3B-8A63D3FD608D}" type="sibTrans" cxnId="{08EE887B-E580-4637-A563-5C97F70887DA}">
      <dgm:prSet/>
      <dgm:spPr/>
      <dgm:t>
        <a:bodyPr/>
        <a:lstStyle/>
        <a:p>
          <a:endParaRPr lang="en-US"/>
        </a:p>
      </dgm:t>
    </dgm:pt>
    <dgm:pt modelId="{F7545326-CF9E-4CA3-9310-4CC4F0DA7044}">
      <dgm:prSet/>
      <dgm:spPr/>
      <dgm:t>
        <a:bodyPr/>
        <a:lstStyle/>
        <a:p>
          <a:r>
            <a:rPr lang="en-US" dirty="0"/>
            <a:t>State</a:t>
          </a:r>
        </a:p>
      </dgm:t>
    </dgm:pt>
    <dgm:pt modelId="{2CF1AD51-B9E4-4457-814B-BE72046391CC}" type="parTrans" cxnId="{328B153E-B154-43DF-9998-326E0B1B89EA}">
      <dgm:prSet/>
      <dgm:spPr/>
      <dgm:t>
        <a:bodyPr/>
        <a:lstStyle/>
        <a:p>
          <a:endParaRPr lang="en-US"/>
        </a:p>
      </dgm:t>
    </dgm:pt>
    <dgm:pt modelId="{D57639A6-30E4-4F00-A808-F18F45B2E433}" type="sibTrans" cxnId="{328B153E-B154-43DF-9998-326E0B1B89EA}">
      <dgm:prSet/>
      <dgm:spPr/>
      <dgm:t>
        <a:bodyPr/>
        <a:lstStyle/>
        <a:p>
          <a:endParaRPr lang="en-US"/>
        </a:p>
      </dgm:t>
    </dgm:pt>
    <dgm:pt modelId="{B1C36891-C368-4F3D-9C89-BCA124561E1F}">
      <dgm:prSet/>
      <dgm:spPr/>
      <dgm:t>
        <a:bodyPr/>
        <a:lstStyle/>
        <a:p>
          <a:r>
            <a:rPr lang="en-US"/>
            <a:t>Page navigation.</a:t>
          </a:r>
        </a:p>
      </dgm:t>
    </dgm:pt>
    <dgm:pt modelId="{A5819CC5-CD5C-43AC-8500-84899662A54C}" type="parTrans" cxnId="{F66C544F-D512-4987-A1EC-5903FA8B85AE}">
      <dgm:prSet/>
      <dgm:spPr/>
      <dgm:t>
        <a:bodyPr/>
        <a:lstStyle/>
        <a:p>
          <a:endParaRPr lang="en-US"/>
        </a:p>
      </dgm:t>
    </dgm:pt>
    <dgm:pt modelId="{1A3AED32-9EDE-454D-92AF-83C7CE829EFD}" type="sibTrans" cxnId="{F66C544F-D512-4987-A1EC-5903FA8B85AE}">
      <dgm:prSet/>
      <dgm:spPr/>
      <dgm:t>
        <a:bodyPr/>
        <a:lstStyle/>
        <a:p>
          <a:endParaRPr lang="en-US"/>
        </a:p>
      </dgm:t>
    </dgm:pt>
    <dgm:pt modelId="{FB76177D-C9C2-4AD7-84EC-69EFBDDFDD14}">
      <dgm:prSet/>
      <dgm:spPr/>
      <dgm:t>
        <a:bodyPr/>
        <a:lstStyle/>
        <a:p>
          <a:r>
            <a:rPr lang="en-US" b="1"/>
            <a:t>Back-End (Spring Boot)</a:t>
          </a:r>
          <a:r>
            <a:rPr lang="en-US"/>
            <a:t>: </a:t>
          </a:r>
        </a:p>
      </dgm:t>
    </dgm:pt>
    <dgm:pt modelId="{F69A35D5-C232-446A-83AF-2F8B8C6FB779}" type="parTrans" cxnId="{98DAE06C-0C44-4AA2-AEC4-377F0A5E4BE6}">
      <dgm:prSet/>
      <dgm:spPr/>
      <dgm:t>
        <a:bodyPr/>
        <a:lstStyle/>
        <a:p>
          <a:endParaRPr lang="en-US"/>
        </a:p>
      </dgm:t>
    </dgm:pt>
    <dgm:pt modelId="{D1D673C8-91FE-46C6-B902-F3DFE880EBC9}" type="sibTrans" cxnId="{98DAE06C-0C44-4AA2-AEC4-377F0A5E4BE6}">
      <dgm:prSet/>
      <dgm:spPr/>
      <dgm:t>
        <a:bodyPr/>
        <a:lstStyle/>
        <a:p>
          <a:endParaRPr lang="en-US"/>
        </a:p>
      </dgm:t>
    </dgm:pt>
    <dgm:pt modelId="{C1BC14B8-D07C-419C-86D9-81D3C777FE7D}">
      <dgm:prSet/>
      <dgm:spPr/>
      <dgm:t>
        <a:bodyPr/>
        <a:lstStyle/>
        <a:p>
          <a:r>
            <a:rPr lang="en-US"/>
            <a:t>Handles business logic</a:t>
          </a:r>
        </a:p>
      </dgm:t>
    </dgm:pt>
    <dgm:pt modelId="{E2371310-E5E1-497F-90E8-0C475B2C2C73}" type="parTrans" cxnId="{30D5ADDE-4C66-4C35-B1E4-AD48673168F8}">
      <dgm:prSet/>
      <dgm:spPr/>
      <dgm:t>
        <a:bodyPr/>
        <a:lstStyle/>
        <a:p>
          <a:endParaRPr lang="en-US"/>
        </a:p>
      </dgm:t>
    </dgm:pt>
    <dgm:pt modelId="{882DF254-F257-4B34-98ED-FE49BBA69D27}" type="sibTrans" cxnId="{30D5ADDE-4C66-4C35-B1E4-AD48673168F8}">
      <dgm:prSet/>
      <dgm:spPr/>
      <dgm:t>
        <a:bodyPr/>
        <a:lstStyle/>
        <a:p>
          <a:endParaRPr lang="en-US"/>
        </a:p>
      </dgm:t>
    </dgm:pt>
    <dgm:pt modelId="{C4F34C2A-BE15-4039-A924-3B67C0D09045}">
      <dgm:prSet/>
      <dgm:spPr/>
      <dgm:t>
        <a:bodyPr/>
        <a:lstStyle/>
        <a:p>
          <a:r>
            <a:rPr lang="en-US"/>
            <a:t>Processes requests</a:t>
          </a:r>
        </a:p>
      </dgm:t>
    </dgm:pt>
    <dgm:pt modelId="{4EA2A55E-471B-4A5F-A2F3-A151F2B1D89A}" type="parTrans" cxnId="{8304408C-4395-48AD-8592-42420AE9F105}">
      <dgm:prSet/>
      <dgm:spPr/>
      <dgm:t>
        <a:bodyPr/>
        <a:lstStyle/>
        <a:p>
          <a:endParaRPr lang="en-US"/>
        </a:p>
      </dgm:t>
    </dgm:pt>
    <dgm:pt modelId="{0B9B75AE-F9B6-47C6-80C3-38615D9911B2}" type="sibTrans" cxnId="{8304408C-4395-48AD-8592-42420AE9F105}">
      <dgm:prSet/>
      <dgm:spPr/>
      <dgm:t>
        <a:bodyPr/>
        <a:lstStyle/>
        <a:p>
          <a:endParaRPr lang="en-US"/>
        </a:p>
      </dgm:t>
    </dgm:pt>
    <dgm:pt modelId="{37864F35-B27B-4A87-8866-744ACA4AA4DD}">
      <dgm:prSet/>
      <dgm:spPr/>
      <dgm:t>
        <a:bodyPr/>
        <a:lstStyle/>
        <a:p>
          <a:r>
            <a:rPr lang="en-US"/>
            <a:t>Interacts with the database.</a:t>
          </a:r>
        </a:p>
      </dgm:t>
    </dgm:pt>
    <dgm:pt modelId="{D2EB5349-C6A8-4F51-874E-3DFC7BE9151F}" type="parTrans" cxnId="{D796F6C5-AAA7-4187-9D3C-B82B17D3573B}">
      <dgm:prSet/>
      <dgm:spPr/>
      <dgm:t>
        <a:bodyPr/>
        <a:lstStyle/>
        <a:p>
          <a:endParaRPr lang="en-US"/>
        </a:p>
      </dgm:t>
    </dgm:pt>
    <dgm:pt modelId="{67D69029-FE0E-4389-9BB4-85275CAB355D}" type="sibTrans" cxnId="{D796F6C5-AAA7-4187-9D3C-B82B17D3573B}">
      <dgm:prSet/>
      <dgm:spPr/>
      <dgm:t>
        <a:bodyPr/>
        <a:lstStyle/>
        <a:p>
          <a:endParaRPr lang="en-US"/>
        </a:p>
      </dgm:t>
    </dgm:pt>
    <dgm:pt modelId="{306124C4-4F66-41B8-A88C-371345105CAD}" type="pres">
      <dgm:prSet presAssocID="{F062BAF6-B795-469C-9EB7-796FFDD505D8}" presName="Name0" presStyleCnt="0">
        <dgm:presLayoutVars>
          <dgm:dir/>
          <dgm:animLvl val="lvl"/>
          <dgm:resizeHandles val="exact"/>
        </dgm:presLayoutVars>
      </dgm:prSet>
      <dgm:spPr/>
    </dgm:pt>
    <dgm:pt modelId="{76C6EFC3-295D-4EAE-A704-62DBD8E1544F}" type="pres">
      <dgm:prSet presAssocID="{FB76177D-C9C2-4AD7-84EC-69EFBDDFDD14}" presName="boxAndChildren" presStyleCnt="0"/>
      <dgm:spPr/>
    </dgm:pt>
    <dgm:pt modelId="{8A1AE4B0-AAF3-4345-8E34-3D02A8080252}" type="pres">
      <dgm:prSet presAssocID="{FB76177D-C9C2-4AD7-84EC-69EFBDDFDD14}" presName="parentTextBox" presStyleLbl="node1" presStyleIdx="0" presStyleCnt="3"/>
      <dgm:spPr/>
    </dgm:pt>
    <dgm:pt modelId="{72CE8526-1DF9-4060-BEED-DE00F735CAC9}" type="pres">
      <dgm:prSet presAssocID="{FB76177D-C9C2-4AD7-84EC-69EFBDDFDD14}" presName="entireBox" presStyleLbl="node1" presStyleIdx="0" presStyleCnt="3"/>
      <dgm:spPr/>
    </dgm:pt>
    <dgm:pt modelId="{5050B2A2-D67C-48BC-861B-5D6FA146033F}" type="pres">
      <dgm:prSet presAssocID="{FB76177D-C9C2-4AD7-84EC-69EFBDDFDD14}" presName="descendantBox" presStyleCnt="0"/>
      <dgm:spPr/>
    </dgm:pt>
    <dgm:pt modelId="{90DFFA72-F283-47CD-925C-4267F5F68437}" type="pres">
      <dgm:prSet presAssocID="{C1BC14B8-D07C-419C-86D9-81D3C777FE7D}" presName="childTextBox" presStyleLbl="fgAccFollowNode1" presStyleIdx="0" presStyleCnt="6">
        <dgm:presLayoutVars>
          <dgm:bulletEnabled val="1"/>
        </dgm:presLayoutVars>
      </dgm:prSet>
      <dgm:spPr/>
    </dgm:pt>
    <dgm:pt modelId="{427AC511-56FE-440E-BFED-75D9124BCFF0}" type="pres">
      <dgm:prSet presAssocID="{C4F34C2A-BE15-4039-A924-3B67C0D09045}" presName="childTextBox" presStyleLbl="fgAccFollowNode1" presStyleIdx="1" presStyleCnt="6">
        <dgm:presLayoutVars>
          <dgm:bulletEnabled val="1"/>
        </dgm:presLayoutVars>
      </dgm:prSet>
      <dgm:spPr/>
    </dgm:pt>
    <dgm:pt modelId="{3BCAF43E-FDE9-4780-8628-0D50F1E0B376}" type="pres">
      <dgm:prSet presAssocID="{37864F35-B27B-4A87-8866-744ACA4AA4DD}" presName="childTextBox" presStyleLbl="fgAccFollowNode1" presStyleIdx="2" presStyleCnt="6">
        <dgm:presLayoutVars>
          <dgm:bulletEnabled val="1"/>
        </dgm:presLayoutVars>
      </dgm:prSet>
      <dgm:spPr/>
    </dgm:pt>
    <dgm:pt modelId="{E2E36ACD-0CA1-41DA-9132-6BB1F53900E9}" type="pres">
      <dgm:prSet presAssocID="{7BD82290-8F25-4CEA-B0CA-049AABD0CD4D}" presName="sp" presStyleCnt="0"/>
      <dgm:spPr/>
    </dgm:pt>
    <dgm:pt modelId="{A2C0CF10-5162-4613-B81F-A9036FEB4BA0}" type="pres">
      <dgm:prSet presAssocID="{96C94F21-A3B8-40E5-9DF3-6F320109222F}" presName="arrowAndChildren" presStyleCnt="0"/>
      <dgm:spPr/>
    </dgm:pt>
    <dgm:pt modelId="{56BE9E89-7376-41D4-B69A-901601A4ED63}" type="pres">
      <dgm:prSet presAssocID="{96C94F21-A3B8-40E5-9DF3-6F320109222F}" presName="parentTextArrow" presStyleLbl="node1" presStyleIdx="0" presStyleCnt="3"/>
      <dgm:spPr/>
    </dgm:pt>
    <dgm:pt modelId="{495ED4CA-7389-4200-BF9B-6637EEE3C019}" type="pres">
      <dgm:prSet presAssocID="{96C94F21-A3B8-40E5-9DF3-6F320109222F}" presName="arrow" presStyleLbl="node1" presStyleIdx="1" presStyleCnt="3"/>
      <dgm:spPr/>
    </dgm:pt>
    <dgm:pt modelId="{CE58F981-3A12-4888-84EC-3E24E679900D}" type="pres">
      <dgm:prSet presAssocID="{96C94F21-A3B8-40E5-9DF3-6F320109222F}" presName="descendantArrow" presStyleCnt="0"/>
      <dgm:spPr/>
    </dgm:pt>
    <dgm:pt modelId="{B783EBC3-FF36-4C74-8D06-8353BCC07798}" type="pres">
      <dgm:prSet presAssocID="{F9EC7A61-B707-4AC8-8B00-C30E5597CA15}" presName="childTextArrow" presStyleLbl="fgAccFollowNode1" presStyleIdx="3" presStyleCnt="6">
        <dgm:presLayoutVars>
          <dgm:bulletEnabled val="1"/>
        </dgm:presLayoutVars>
      </dgm:prSet>
      <dgm:spPr/>
    </dgm:pt>
    <dgm:pt modelId="{E4B0770D-DF76-4703-B80D-6B7FEB435038}" type="pres">
      <dgm:prSet presAssocID="{F7545326-CF9E-4CA3-9310-4CC4F0DA7044}" presName="childTextArrow" presStyleLbl="fgAccFollowNode1" presStyleIdx="4" presStyleCnt="6">
        <dgm:presLayoutVars>
          <dgm:bulletEnabled val="1"/>
        </dgm:presLayoutVars>
      </dgm:prSet>
      <dgm:spPr/>
    </dgm:pt>
    <dgm:pt modelId="{36AAB33E-7C4E-47FB-962F-310DEDE8BD80}" type="pres">
      <dgm:prSet presAssocID="{B1C36891-C368-4F3D-9C89-BCA124561E1F}" presName="childTextArrow" presStyleLbl="fgAccFollowNode1" presStyleIdx="5" presStyleCnt="6">
        <dgm:presLayoutVars>
          <dgm:bulletEnabled val="1"/>
        </dgm:presLayoutVars>
      </dgm:prSet>
      <dgm:spPr/>
    </dgm:pt>
    <dgm:pt modelId="{CE4ACEBE-36E5-456B-8482-12159280D8F5}" type="pres">
      <dgm:prSet presAssocID="{21C9DBA1-EC6E-4500-8BE1-FB950220066D}" presName="sp" presStyleCnt="0"/>
      <dgm:spPr/>
    </dgm:pt>
    <dgm:pt modelId="{D3014AD6-8C69-41E3-80C0-D1498807D9A5}" type="pres">
      <dgm:prSet presAssocID="{73A509AE-CFC1-4DFA-BE0C-A6027D38E997}" presName="arrowAndChildren" presStyleCnt="0"/>
      <dgm:spPr/>
    </dgm:pt>
    <dgm:pt modelId="{0FD22E6B-A73F-43C3-8323-C918656EF37D}" type="pres">
      <dgm:prSet presAssocID="{73A509AE-CFC1-4DFA-BE0C-A6027D38E997}" presName="parentTextArrow" presStyleLbl="node1" presStyleIdx="2" presStyleCnt="3"/>
      <dgm:spPr/>
    </dgm:pt>
  </dgm:ptLst>
  <dgm:cxnLst>
    <dgm:cxn modelId="{EF22E511-A2E7-4DFC-A31A-1B2F8E320CC6}" srcId="{F062BAF6-B795-469C-9EB7-796FFDD505D8}" destId="{96C94F21-A3B8-40E5-9DF3-6F320109222F}" srcOrd="1" destOrd="0" parTransId="{20A24C40-A32C-4DA1-874D-9C65CA3C06D5}" sibTransId="{7BD82290-8F25-4CEA-B0CA-049AABD0CD4D}"/>
    <dgm:cxn modelId="{7A607A1C-14ED-4D09-9847-EA47DB132785}" type="presOf" srcId="{37864F35-B27B-4A87-8866-744ACA4AA4DD}" destId="{3BCAF43E-FDE9-4780-8628-0D50F1E0B376}" srcOrd="0" destOrd="0" presId="urn:microsoft.com/office/officeart/2005/8/layout/process4"/>
    <dgm:cxn modelId="{B02BEA1D-F60D-4DAA-BB72-620B6B057F21}" type="presOf" srcId="{73A509AE-CFC1-4DFA-BE0C-A6027D38E997}" destId="{0FD22E6B-A73F-43C3-8323-C918656EF37D}" srcOrd="0" destOrd="0" presId="urn:microsoft.com/office/officeart/2005/8/layout/process4"/>
    <dgm:cxn modelId="{7AED532C-6257-4FF2-A819-AE53B2CC1B9E}" type="presOf" srcId="{96C94F21-A3B8-40E5-9DF3-6F320109222F}" destId="{56BE9E89-7376-41D4-B69A-901601A4ED63}" srcOrd="0" destOrd="0" presId="urn:microsoft.com/office/officeart/2005/8/layout/process4"/>
    <dgm:cxn modelId="{328B153E-B154-43DF-9998-326E0B1B89EA}" srcId="{96C94F21-A3B8-40E5-9DF3-6F320109222F}" destId="{F7545326-CF9E-4CA3-9310-4CC4F0DA7044}" srcOrd="1" destOrd="0" parTransId="{2CF1AD51-B9E4-4457-814B-BE72046391CC}" sibTransId="{D57639A6-30E4-4F00-A808-F18F45B2E433}"/>
    <dgm:cxn modelId="{A21B755E-B2AE-4895-A3A0-8CA2B23011B1}" type="presOf" srcId="{C4F34C2A-BE15-4039-A924-3B67C0D09045}" destId="{427AC511-56FE-440E-BFED-75D9124BCFF0}" srcOrd="0" destOrd="0" presId="urn:microsoft.com/office/officeart/2005/8/layout/process4"/>
    <dgm:cxn modelId="{98DAE06C-0C44-4AA2-AEC4-377F0A5E4BE6}" srcId="{F062BAF6-B795-469C-9EB7-796FFDD505D8}" destId="{FB76177D-C9C2-4AD7-84EC-69EFBDDFDD14}" srcOrd="2" destOrd="0" parTransId="{F69A35D5-C232-446A-83AF-2F8B8C6FB779}" sibTransId="{D1D673C8-91FE-46C6-B902-F3DFE880EBC9}"/>
    <dgm:cxn modelId="{F66C544F-D512-4987-A1EC-5903FA8B85AE}" srcId="{96C94F21-A3B8-40E5-9DF3-6F320109222F}" destId="{B1C36891-C368-4F3D-9C89-BCA124561E1F}" srcOrd="2" destOrd="0" parTransId="{A5819CC5-CD5C-43AC-8500-84899662A54C}" sibTransId="{1A3AED32-9EDE-454D-92AF-83C7CE829EFD}"/>
    <dgm:cxn modelId="{08EE887B-E580-4637-A563-5C97F70887DA}" srcId="{96C94F21-A3B8-40E5-9DF3-6F320109222F}" destId="{F9EC7A61-B707-4AC8-8B00-C30E5597CA15}" srcOrd="0" destOrd="0" parTransId="{68099AEA-8BC5-457B-B5E6-9087EEBEE129}" sibTransId="{9B82B3C4-F2FE-45B3-8D3B-8A63D3FD608D}"/>
    <dgm:cxn modelId="{A9D5587F-5135-4E08-89A9-8A0D19080352}" type="presOf" srcId="{F9EC7A61-B707-4AC8-8B00-C30E5597CA15}" destId="{B783EBC3-FF36-4C74-8D06-8353BCC07798}" srcOrd="0" destOrd="0" presId="urn:microsoft.com/office/officeart/2005/8/layout/process4"/>
    <dgm:cxn modelId="{4C80B182-F577-4F8F-A798-2BA157E3FD93}" type="presOf" srcId="{FB76177D-C9C2-4AD7-84EC-69EFBDDFDD14}" destId="{8A1AE4B0-AAF3-4345-8E34-3D02A8080252}" srcOrd="0" destOrd="0" presId="urn:microsoft.com/office/officeart/2005/8/layout/process4"/>
    <dgm:cxn modelId="{8304408C-4395-48AD-8592-42420AE9F105}" srcId="{FB76177D-C9C2-4AD7-84EC-69EFBDDFDD14}" destId="{C4F34C2A-BE15-4039-A924-3B67C0D09045}" srcOrd="1" destOrd="0" parTransId="{4EA2A55E-471B-4A5F-A2F3-A151F2B1D89A}" sibTransId="{0B9B75AE-F9B6-47C6-80C3-38615D9911B2}"/>
    <dgm:cxn modelId="{D9C4078D-DB3D-49AD-9538-C9DB5AA34383}" type="presOf" srcId="{B1C36891-C368-4F3D-9C89-BCA124561E1F}" destId="{36AAB33E-7C4E-47FB-962F-310DEDE8BD80}" srcOrd="0" destOrd="0" presId="urn:microsoft.com/office/officeart/2005/8/layout/process4"/>
    <dgm:cxn modelId="{2435D1A9-605E-4223-83ED-A6503B5FC793}" srcId="{F062BAF6-B795-469C-9EB7-796FFDD505D8}" destId="{73A509AE-CFC1-4DFA-BE0C-A6027D38E997}" srcOrd="0" destOrd="0" parTransId="{F8D5E281-EF05-45C8-9975-8601D8C97A67}" sibTransId="{21C9DBA1-EC6E-4500-8BE1-FB950220066D}"/>
    <dgm:cxn modelId="{81AD00AE-A6C3-483D-88FB-0A9F15796FF7}" type="presOf" srcId="{F062BAF6-B795-469C-9EB7-796FFDD505D8}" destId="{306124C4-4F66-41B8-A88C-371345105CAD}" srcOrd="0" destOrd="0" presId="urn:microsoft.com/office/officeart/2005/8/layout/process4"/>
    <dgm:cxn modelId="{AAC1DEB5-83A9-44A4-97DD-27CFEBE64BA9}" type="presOf" srcId="{F7545326-CF9E-4CA3-9310-4CC4F0DA7044}" destId="{E4B0770D-DF76-4703-B80D-6B7FEB435038}" srcOrd="0" destOrd="0" presId="urn:microsoft.com/office/officeart/2005/8/layout/process4"/>
    <dgm:cxn modelId="{D796F6C5-AAA7-4187-9D3C-B82B17D3573B}" srcId="{FB76177D-C9C2-4AD7-84EC-69EFBDDFDD14}" destId="{37864F35-B27B-4A87-8866-744ACA4AA4DD}" srcOrd="2" destOrd="0" parTransId="{D2EB5349-C6A8-4F51-874E-3DFC7BE9151F}" sibTransId="{67D69029-FE0E-4389-9BB4-85275CAB355D}"/>
    <dgm:cxn modelId="{0E6DE7C6-D1F1-43E2-8E5B-458A8C971E5D}" type="presOf" srcId="{96C94F21-A3B8-40E5-9DF3-6F320109222F}" destId="{495ED4CA-7389-4200-BF9B-6637EEE3C019}" srcOrd="1" destOrd="0" presId="urn:microsoft.com/office/officeart/2005/8/layout/process4"/>
    <dgm:cxn modelId="{489A84DC-8155-4630-A7D1-94A09B252115}" type="presOf" srcId="{FB76177D-C9C2-4AD7-84EC-69EFBDDFDD14}" destId="{72CE8526-1DF9-4060-BEED-DE00F735CAC9}" srcOrd="1" destOrd="0" presId="urn:microsoft.com/office/officeart/2005/8/layout/process4"/>
    <dgm:cxn modelId="{30D5ADDE-4C66-4C35-B1E4-AD48673168F8}" srcId="{FB76177D-C9C2-4AD7-84EC-69EFBDDFDD14}" destId="{C1BC14B8-D07C-419C-86D9-81D3C777FE7D}" srcOrd="0" destOrd="0" parTransId="{E2371310-E5E1-497F-90E8-0C475B2C2C73}" sibTransId="{882DF254-F257-4B34-98ED-FE49BBA69D27}"/>
    <dgm:cxn modelId="{D0DFCFEF-1D33-4DEE-B07A-FF577554F054}" type="presOf" srcId="{C1BC14B8-D07C-419C-86D9-81D3C777FE7D}" destId="{90DFFA72-F283-47CD-925C-4267F5F68437}" srcOrd="0" destOrd="0" presId="urn:microsoft.com/office/officeart/2005/8/layout/process4"/>
    <dgm:cxn modelId="{8BCEFDDC-5E54-4D22-B248-BEEA3F2F00E4}" type="presParOf" srcId="{306124C4-4F66-41B8-A88C-371345105CAD}" destId="{76C6EFC3-295D-4EAE-A704-62DBD8E1544F}" srcOrd="0" destOrd="0" presId="urn:microsoft.com/office/officeart/2005/8/layout/process4"/>
    <dgm:cxn modelId="{66DE474F-F4D5-4B6A-B751-3B6C9CA6AA26}" type="presParOf" srcId="{76C6EFC3-295D-4EAE-A704-62DBD8E1544F}" destId="{8A1AE4B0-AAF3-4345-8E34-3D02A8080252}" srcOrd="0" destOrd="0" presId="urn:microsoft.com/office/officeart/2005/8/layout/process4"/>
    <dgm:cxn modelId="{D98D7C37-61EF-418F-A0A9-45FEFB721E5C}" type="presParOf" srcId="{76C6EFC3-295D-4EAE-A704-62DBD8E1544F}" destId="{72CE8526-1DF9-4060-BEED-DE00F735CAC9}" srcOrd="1" destOrd="0" presId="urn:microsoft.com/office/officeart/2005/8/layout/process4"/>
    <dgm:cxn modelId="{2174FBA8-3383-46DD-B4C0-00ED307CDA61}" type="presParOf" srcId="{76C6EFC3-295D-4EAE-A704-62DBD8E1544F}" destId="{5050B2A2-D67C-48BC-861B-5D6FA146033F}" srcOrd="2" destOrd="0" presId="urn:microsoft.com/office/officeart/2005/8/layout/process4"/>
    <dgm:cxn modelId="{A21F82FC-04D0-4820-8BE1-C06B3649675E}" type="presParOf" srcId="{5050B2A2-D67C-48BC-861B-5D6FA146033F}" destId="{90DFFA72-F283-47CD-925C-4267F5F68437}" srcOrd="0" destOrd="0" presId="urn:microsoft.com/office/officeart/2005/8/layout/process4"/>
    <dgm:cxn modelId="{58B2959C-32F5-4125-B5A3-C45B24F51822}" type="presParOf" srcId="{5050B2A2-D67C-48BC-861B-5D6FA146033F}" destId="{427AC511-56FE-440E-BFED-75D9124BCFF0}" srcOrd="1" destOrd="0" presId="urn:microsoft.com/office/officeart/2005/8/layout/process4"/>
    <dgm:cxn modelId="{221520BD-4119-4323-AB3F-F269C7BD28A6}" type="presParOf" srcId="{5050B2A2-D67C-48BC-861B-5D6FA146033F}" destId="{3BCAF43E-FDE9-4780-8628-0D50F1E0B376}" srcOrd="2" destOrd="0" presId="urn:microsoft.com/office/officeart/2005/8/layout/process4"/>
    <dgm:cxn modelId="{FAD55F21-26C8-4248-A566-6B5DD0072B24}" type="presParOf" srcId="{306124C4-4F66-41B8-A88C-371345105CAD}" destId="{E2E36ACD-0CA1-41DA-9132-6BB1F53900E9}" srcOrd="1" destOrd="0" presId="urn:microsoft.com/office/officeart/2005/8/layout/process4"/>
    <dgm:cxn modelId="{DC7C72CD-7D00-4082-9CA9-09FAC5853BB1}" type="presParOf" srcId="{306124C4-4F66-41B8-A88C-371345105CAD}" destId="{A2C0CF10-5162-4613-B81F-A9036FEB4BA0}" srcOrd="2" destOrd="0" presId="urn:microsoft.com/office/officeart/2005/8/layout/process4"/>
    <dgm:cxn modelId="{E3331B93-6815-4ABD-A604-0EF098AB623F}" type="presParOf" srcId="{A2C0CF10-5162-4613-B81F-A9036FEB4BA0}" destId="{56BE9E89-7376-41D4-B69A-901601A4ED63}" srcOrd="0" destOrd="0" presId="urn:microsoft.com/office/officeart/2005/8/layout/process4"/>
    <dgm:cxn modelId="{07047C17-722F-41D2-9B4C-B4A4B72AB722}" type="presParOf" srcId="{A2C0CF10-5162-4613-B81F-A9036FEB4BA0}" destId="{495ED4CA-7389-4200-BF9B-6637EEE3C019}" srcOrd="1" destOrd="0" presId="urn:microsoft.com/office/officeart/2005/8/layout/process4"/>
    <dgm:cxn modelId="{5C91F5CE-DE33-4750-8117-5A7EEB7E3817}" type="presParOf" srcId="{A2C0CF10-5162-4613-B81F-A9036FEB4BA0}" destId="{CE58F981-3A12-4888-84EC-3E24E679900D}" srcOrd="2" destOrd="0" presId="urn:microsoft.com/office/officeart/2005/8/layout/process4"/>
    <dgm:cxn modelId="{66A4BDEE-9341-4780-BF1A-96A4C5FCD3A2}" type="presParOf" srcId="{CE58F981-3A12-4888-84EC-3E24E679900D}" destId="{B783EBC3-FF36-4C74-8D06-8353BCC07798}" srcOrd="0" destOrd="0" presId="urn:microsoft.com/office/officeart/2005/8/layout/process4"/>
    <dgm:cxn modelId="{06AAD0A3-C11B-47BD-AE81-4AE3EC1FA9F3}" type="presParOf" srcId="{CE58F981-3A12-4888-84EC-3E24E679900D}" destId="{E4B0770D-DF76-4703-B80D-6B7FEB435038}" srcOrd="1" destOrd="0" presId="urn:microsoft.com/office/officeart/2005/8/layout/process4"/>
    <dgm:cxn modelId="{4E87047D-F2AD-43AE-9FF7-7DC20BDAB5FC}" type="presParOf" srcId="{CE58F981-3A12-4888-84EC-3E24E679900D}" destId="{36AAB33E-7C4E-47FB-962F-310DEDE8BD80}" srcOrd="2" destOrd="0" presId="urn:microsoft.com/office/officeart/2005/8/layout/process4"/>
    <dgm:cxn modelId="{10C66B60-8F20-468F-A7E9-D10A729625B0}" type="presParOf" srcId="{306124C4-4F66-41B8-A88C-371345105CAD}" destId="{CE4ACEBE-36E5-456B-8482-12159280D8F5}" srcOrd="3" destOrd="0" presId="urn:microsoft.com/office/officeart/2005/8/layout/process4"/>
    <dgm:cxn modelId="{E8719F25-A683-4A10-8231-30F24CB0ECA5}" type="presParOf" srcId="{306124C4-4F66-41B8-A88C-371345105CAD}" destId="{D3014AD6-8C69-41E3-80C0-D1498807D9A5}" srcOrd="4" destOrd="0" presId="urn:microsoft.com/office/officeart/2005/8/layout/process4"/>
    <dgm:cxn modelId="{82214E67-A4B8-4D7E-BC15-D7DF51096622}" type="presParOf" srcId="{D3014AD6-8C69-41E3-80C0-D1498807D9A5}" destId="{0FD22E6B-A73F-43C3-8323-C918656EF3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1DB327-81E5-4CB2-B374-2A51A8852FB4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422B99-2C53-4E6F-876D-087DB8B8CD76}">
      <dgm:prSet/>
      <dgm:spPr/>
      <dgm:t>
        <a:bodyPr/>
        <a:lstStyle/>
        <a:p>
          <a:r>
            <a:rPr lang="en-IN" dirty="0"/>
            <a:t>MySQL Database</a:t>
          </a:r>
          <a:endParaRPr lang="en-US" dirty="0"/>
        </a:p>
      </dgm:t>
    </dgm:pt>
    <dgm:pt modelId="{C4072C30-6306-42F6-9A84-3B951A2331B1}" type="parTrans" cxnId="{68543D77-A1C0-489B-9933-A5A5DAC9769D}">
      <dgm:prSet/>
      <dgm:spPr/>
      <dgm:t>
        <a:bodyPr/>
        <a:lstStyle/>
        <a:p>
          <a:endParaRPr lang="en-US"/>
        </a:p>
      </dgm:t>
    </dgm:pt>
    <dgm:pt modelId="{20537DE1-82EC-4A18-8CF0-4D7076ED9A6C}" type="sibTrans" cxnId="{68543D77-A1C0-489B-9933-A5A5DAC9769D}">
      <dgm:prSet/>
      <dgm:spPr/>
      <dgm:t>
        <a:bodyPr/>
        <a:lstStyle/>
        <a:p>
          <a:endParaRPr lang="en-US"/>
        </a:p>
      </dgm:t>
    </dgm:pt>
    <dgm:pt modelId="{F92675E3-F829-4AF3-9154-BB4777A891D7}">
      <dgm:prSet/>
      <dgm:spPr/>
      <dgm:t>
        <a:bodyPr/>
        <a:lstStyle/>
        <a:p>
          <a:r>
            <a:rPr lang="en-IN" dirty="0"/>
            <a:t>User Table </a:t>
          </a:r>
          <a:endParaRPr lang="en-US" dirty="0"/>
        </a:p>
      </dgm:t>
    </dgm:pt>
    <dgm:pt modelId="{9B52AC44-717B-47B8-8B43-91A99D8CD108}" type="parTrans" cxnId="{4355553D-C8B3-47D4-83BF-E782FB8F56A8}">
      <dgm:prSet/>
      <dgm:spPr/>
      <dgm:t>
        <a:bodyPr/>
        <a:lstStyle/>
        <a:p>
          <a:endParaRPr lang="en-US"/>
        </a:p>
      </dgm:t>
    </dgm:pt>
    <dgm:pt modelId="{27DE66CF-8840-41B3-A551-C54361E77B79}" type="sibTrans" cxnId="{4355553D-C8B3-47D4-83BF-E782FB8F56A8}">
      <dgm:prSet/>
      <dgm:spPr/>
      <dgm:t>
        <a:bodyPr/>
        <a:lstStyle/>
        <a:p>
          <a:endParaRPr lang="en-US"/>
        </a:p>
      </dgm:t>
    </dgm:pt>
    <dgm:pt modelId="{A1A16982-7F4E-48D8-900C-2FFF8457BBF0}">
      <dgm:prSet/>
      <dgm:spPr/>
      <dgm:t>
        <a:bodyPr/>
        <a:lstStyle/>
        <a:p>
          <a:r>
            <a:rPr lang="en-IN" dirty="0"/>
            <a:t>Booking Table </a:t>
          </a:r>
          <a:endParaRPr lang="en-US" dirty="0"/>
        </a:p>
      </dgm:t>
    </dgm:pt>
    <dgm:pt modelId="{46489D43-F6CD-4F80-9959-A9D8165E0AF2}" type="parTrans" cxnId="{4A9C13A0-6C7D-4DDE-8866-808E654A567A}">
      <dgm:prSet/>
      <dgm:spPr/>
      <dgm:t>
        <a:bodyPr/>
        <a:lstStyle/>
        <a:p>
          <a:endParaRPr lang="en-US"/>
        </a:p>
      </dgm:t>
    </dgm:pt>
    <dgm:pt modelId="{D1CB546D-A8C1-44B4-9096-D0A17A5E0AE8}" type="sibTrans" cxnId="{4A9C13A0-6C7D-4DDE-8866-808E654A567A}">
      <dgm:prSet/>
      <dgm:spPr/>
      <dgm:t>
        <a:bodyPr/>
        <a:lstStyle/>
        <a:p>
          <a:endParaRPr lang="en-US"/>
        </a:p>
      </dgm:t>
    </dgm:pt>
    <dgm:pt modelId="{A0858AC2-CCEE-4133-99BC-64C7D12F04CB}">
      <dgm:prSet/>
      <dgm:spPr/>
      <dgm:t>
        <a:bodyPr/>
        <a:lstStyle/>
        <a:p>
          <a:r>
            <a:rPr lang="en-IN" dirty="0"/>
            <a:t>Guide Table</a:t>
          </a:r>
          <a:endParaRPr lang="en-US" dirty="0"/>
        </a:p>
      </dgm:t>
    </dgm:pt>
    <dgm:pt modelId="{7A5CA74F-2AE6-43DE-86B5-55FB79E6120D}" type="parTrans" cxnId="{2E2F9D11-113B-4E6E-8318-D0A94B391EE7}">
      <dgm:prSet/>
      <dgm:spPr/>
      <dgm:t>
        <a:bodyPr/>
        <a:lstStyle/>
        <a:p>
          <a:endParaRPr lang="en-US"/>
        </a:p>
      </dgm:t>
    </dgm:pt>
    <dgm:pt modelId="{28DCCBEB-BAF8-44AD-B605-6702156FB5C4}" type="sibTrans" cxnId="{2E2F9D11-113B-4E6E-8318-D0A94B391EE7}">
      <dgm:prSet/>
      <dgm:spPr/>
      <dgm:t>
        <a:bodyPr/>
        <a:lstStyle/>
        <a:p>
          <a:endParaRPr lang="en-US"/>
        </a:p>
      </dgm:t>
    </dgm:pt>
    <dgm:pt modelId="{37452E7F-D154-4747-93FA-561F426DD35A}">
      <dgm:prSet/>
      <dgm:spPr/>
      <dgm:t>
        <a:bodyPr/>
        <a:lstStyle/>
        <a:p>
          <a:r>
            <a:rPr lang="en-IN" dirty="0"/>
            <a:t>Categories Table</a:t>
          </a:r>
          <a:endParaRPr lang="en-US" dirty="0"/>
        </a:p>
      </dgm:t>
    </dgm:pt>
    <dgm:pt modelId="{16D46067-04BE-4484-A72F-20F422470391}" type="parTrans" cxnId="{815C8ACC-AF8F-4BF2-8D79-4803F47E18D2}">
      <dgm:prSet/>
      <dgm:spPr/>
      <dgm:t>
        <a:bodyPr/>
        <a:lstStyle/>
        <a:p>
          <a:endParaRPr lang="en-US"/>
        </a:p>
      </dgm:t>
    </dgm:pt>
    <dgm:pt modelId="{B9F6E921-3B24-4604-9E36-CDED9AA0D6B0}" type="sibTrans" cxnId="{815C8ACC-AF8F-4BF2-8D79-4803F47E18D2}">
      <dgm:prSet/>
      <dgm:spPr/>
      <dgm:t>
        <a:bodyPr/>
        <a:lstStyle/>
        <a:p>
          <a:endParaRPr lang="en-US"/>
        </a:p>
      </dgm:t>
    </dgm:pt>
    <dgm:pt modelId="{576ADB53-7C85-4672-AB18-46EBBB099869}" type="pres">
      <dgm:prSet presAssocID="{5C1DB327-81E5-4CB2-B374-2A51A8852FB4}" presName="diagram" presStyleCnt="0">
        <dgm:presLayoutVars>
          <dgm:dir/>
          <dgm:resizeHandles val="exact"/>
        </dgm:presLayoutVars>
      </dgm:prSet>
      <dgm:spPr/>
    </dgm:pt>
    <dgm:pt modelId="{62F3E41B-EA7A-44F0-9B72-719EE3FE1C2E}" type="pres">
      <dgm:prSet presAssocID="{0B422B99-2C53-4E6F-876D-087DB8B8CD76}" presName="node" presStyleLbl="node1" presStyleIdx="0" presStyleCnt="5">
        <dgm:presLayoutVars>
          <dgm:bulletEnabled val="1"/>
        </dgm:presLayoutVars>
      </dgm:prSet>
      <dgm:spPr/>
    </dgm:pt>
    <dgm:pt modelId="{74643FEB-5659-4992-8506-8D3328481595}" type="pres">
      <dgm:prSet presAssocID="{20537DE1-82EC-4A18-8CF0-4D7076ED9A6C}" presName="sibTrans" presStyleCnt="0"/>
      <dgm:spPr/>
    </dgm:pt>
    <dgm:pt modelId="{3A8B3004-8337-47C4-8C5B-AE1FF7DBDC02}" type="pres">
      <dgm:prSet presAssocID="{F92675E3-F829-4AF3-9154-BB4777A891D7}" presName="node" presStyleLbl="node1" presStyleIdx="1" presStyleCnt="5">
        <dgm:presLayoutVars>
          <dgm:bulletEnabled val="1"/>
        </dgm:presLayoutVars>
      </dgm:prSet>
      <dgm:spPr/>
    </dgm:pt>
    <dgm:pt modelId="{F83AD45D-B7EA-4440-A01A-647C9D0F553D}" type="pres">
      <dgm:prSet presAssocID="{27DE66CF-8840-41B3-A551-C54361E77B79}" presName="sibTrans" presStyleCnt="0"/>
      <dgm:spPr/>
    </dgm:pt>
    <dgm:pt modelId="{C804EBAB-90EB-42F2-A8E7-4F970772E34C}" type="pres">
      <dgm:prSet presAssocID="{A1A16982-7F4E-48D8-900C-2FFF8457BBF0}" presName="node" presStyleLbl="node1" presStyleIdx="2" presStyleCnt="5">
        <dgm:presLayoutVars>
          <dgm:bulletEnabled val="1"/>
        </dgm:presLayoutVars>
      </dgm:prSet>
      <dgm:spPr/>
    </dgm:pt>
    <dgm:pt modelId="{6A927506-543F-400B-BEED-EC5374999053}" type="pres">
      <dgm:prSet presAssocID="{D1CB546D-A8C1-44B4-9096-D0A17A5E0AE8}" presName="sibTrans" presStyleCnt="0"/>
      <dgm:spPr/>
    </dgm:pt>
    <dgm:pt modelId="{78CD6805-65D7-42C5-855B-5A8B1CF38A05}" type="pres">
      <dgm:prSet presAssocID="{A0858AC2-CCEE-4133-99BC-64C7D12F04CB}" presName="node" presStyleLbl="node1" presStyleIdx="3" presStyleCnt="5">
        <dgm:presLayoutVars>
          <dgm:bulletEnabled val="1"/>
        </dgm:presLayoutVars>
      </dgm:prSet>
      <dgm:spPr/>
    </dgm:pt>
    <dgm:pt modelId="{7C0C8ECE-903E-4723-A578-AB8D95516CA3}" type="pres">
      <dgm:prSet presAssocID="{28DCCBEB-BAF8-44AD-B605-6702156FB5C4}" presName="sibTrans" presStyleCnt="0"/>
      <dgm:spPr/>
    </dgm:pt>
    <dgm:pt modelId="{1EC0A1C9-A822-41B1-A5E0-5E8B7B0C345F}" type="pres">
      <dgm:prSet presAssocID="{37452E7F-D154-4747-93FA-561F426DD35A}" presName="node" presStyleLbl="node1" presStyleIdx="4" presStyleCnt="5">
        <dgm:presLayoutVars>
          <dgm:bulletEnabled val="1"/>
        </dgm:presLayoutVars>
      </dgm:prSet>
      <dgm:spPr/>
    </dgm:pt>
  </dgm:ptLst>
  <dgm:cxnLst>
    <dgm:cxn modelId="{2E2F9D11-113B-4E6E-8318-D0A94B391EE7}" srcId="{5C1DB327-81E5-4CB2-B374-2A51A8852FB4}" destId="{A0858AC2-CCEE-4133-99BC-64C7D12F04CB}" srcOrd="3" destOrd="0" parTransId="{7A5CA74F-2AE6-43DE-86B5-55FB79E6120D}" sibTransId="{28DCCBEB-BAF8-44AD-B605-6702156FB5C4}"/>
    <dgm:cxn modelId="{18E5C92B-FDF2-4135-A679-3E96AC08F4CA}" type="presOf" srcId="{A1A16982-7F4E-48D8-900C-2FFF8457BBF0}" destId="{C804EBAB-90EB-42F2-A8E7-4F970772E34C}" srcOrd="0" destOrd="0" presId="urn:microsoft.com/office/officeart/2005/8/layout/default"/>
    <dgm:cxn modelId="{D248C33B-6F4B-4D97-807A-9922A8FA84FD}" type="presOf" srcId="{F92675E3-F829-4AF3-9154-BB4777A891D7}" destId="{3A8B3004-8337-47C4-8C5B-AE1FF7DBDC02}" srcOrd="0" destOrd="0" presId="urn:microsoft.com/office/officeart/2005/8/layout/default"/>
    <dgm:cxn modelId="{4355553D-C8B3-47D4-83BF-E782FB8F56A8}" srcId="{5C1DB327-81E5-4CB2-B374-2A51A8852FB4}" destId="{F92675E3-F829-4AF3-9154-BB4777A891D7}" srcOrd="1" destOrd="0" parTransId="{9B52AC44-717B-47B8-8B43-91A99D8CD108}" sibTransId="{27DE66CF-8840-41B3-A551-C54361E77B79}"/>
    <dgm:cxn modelId="{8BE0CB4B-5060-4F0F-B01F-7224B8A5AB88}" type="presOf" srcId="{A0858AC2-CCEE-4133-99BC-64C7D12F04CB}" destId="{78CD6805-65D7-42C5-855B-5A8B1CF38A05}" srcOrd="0" destOrd="0" presId="urn:microsoft.com/office/officeart/2005/8/layout/default"/>
    <dgm:cxn modelId="{68543D77-A1C0-489B-9933-A5A5DAC9769D}" srcId="{5C1DB327-81E5-4CB2-B374-2A51A8852FB4}" destId="{0B422B99-2C53-4E6F-876D-087DB8B8CD76}" srcOrd="0" destOrd="0" parTransId="{C4072C30-6306-42F6-9A84-3B951A2331B1}" sibTransId="{20537DE1-82EC-4A18-8CF0-4D7076ED9A6C}"/>
    <dgm:cxn modelId="{FA5D8F95-347A-4AA0-95AE-AED205D5671C}" type="presOf" srcId="{0B422B99-2C53-4E6F-876D-087DB8B8CD76}" destId="{62F3E41B-EA7A-44F0-9B72-719EE3FE1C2E}" srcOrd="0" destOrd="0" presId="urn:microsoft.com/office/officeart/2005/8/layout/default"/>
    <dgm:cxn modelId="{4A9C13A0-6C7D-4DDE-8866-808E654A567A}" srcId="{5C1DB327-81E5-4CB2-B374-2A51A8852FB4}" destId="{A1A16982-7F4E-48D8-900C-2FFF8457BBF0}" srcOrd="2" destOrd="0" parTransId="{46489D43-F6CD-4F80-9959-A9D8165E0AF2}" sibTransId="{D1CB546D-A8C1-44B4-9096-D0A17A5E0AE8}"/>
    <dgm:cxn modelId="{A44002B9-DF8E-4D37-9965-245973A4B00A}" type="presOf" srcId="{37452E7F-D154-4747-93FA-561F426DD35A}" destId="{1EC0A1C9-A822-41B1-A5E0-5E8B7B0C345F}" srcOrd="0" destOrd="0" presId="urn:microsoft.com/office/officeart/2005/8/layout/default"/>
    <dgm:cxn modelId="{E5F535C3-1B8C-402F-B42A-9A427C8EEE2B}" type="presOf" srcId="{5C1DB327-81E5-4CB2-B374-2A51A8852FB4}" destId="{576ADB53-7C85-4672-AB18-46EBBB099869}" srcOrd="0" destOrd="0" presId="urn:microsoft.com/office/officeart/2005/8/layout/default"/>
    <dgm:cxn modelId="{815C8ACC-AF8F-4BF2-8D79-4803F47E18D2}" srcId="{5C1DB327-81E5-4CB2-B374-2A51A8852FB4}" destId="{37452E7F-D154-4747-93FA-561F426DD35A}" srcOrd="4" destOrd="0" parTransId="{16D46067-04BE-4484-A72F-20F422470391}" sibTransId="{B9F6E921-3B24-4604-9E36-CDED9AA0D6B0}"/>
    <dgm:cxn modelId="{185E2349-50A9-473F-8408-3AFF32354C24}" type="presParOf" srcId="{576ADB53-7C85-4672-AB18-46EBBB099869}" destId="{62F3E41B-EA7A-44F0-9B72-719EE3FE1C2E}" srcOrd="0" destOrd="0" presId="urn:microsoft.com/office/officeart/2005/8/layout/default"/>
    <dgm:cxn modelId="{84DBA7C4-9E05-4678-B50F-389CBFF2306D}" type="presParOf" srcId="{576ADB53-7C85-4672-AB18-46EBBB099869}" destId="{74643FEB-5659-4992-8506-8D3328481595}" srcOrd="1" destOrd="0" presId="urn:microsoft.com/office/officeart/2005/8/layout/default"/>
    <dgm:cxn modelId="{EA31B803-3FD4-4AFD-A9FE-4E5F7D5E78F6}" type="presParOf" srcId="{576ADB53-7C85-4672-AB18-46EBBB099869}" destId="{3A8B3004-8337-47C4-8C5B-AE1FF7DBDC02}" srcOrd="2" destOrd="0" presId="urn:microsoft.com/office/officeart/2005/8/layout/default"/>
    <dgm:cxn modelId="{E9F8B73D-6283-4970-BB77-2BB0F38508ED}" type="presParOf" srcId="{576ADB53-7C85-4672-AB18-46EBBB099869}" destId="{F83AD45D-B7EA-4440-A01A-647C9D0F553D}" srcOrd="3" destOrd="0" presId="urn:microsoft.com/office/officeart/2005/8/layout/default"/>
    <dgm:cxn modelId="{35865A75-CB95-4F5F-B069-E2C8E901D458}" type="presParOf" srcId="{576ADB53-7C85-4672-AB18-46EBBB099869}" destId="{C804EBAB-90EB-42F2-A8E7-4F970772E34C}" srcOrd="4" destOrd="0" presId="urn:microsoft.com/office/officeart/2005/8/layout/default"/>
    <dgm:cxn modelId="{BE70E1FA-7790-40DC-B764-CB09434F0EC0}" type="presParOf" srcId="{576ADB53-7C85-4672-AB18-46EBBB099869}" destId="{6A927506-543F-400B-BEED-EC5374999053}" srcOrd="5" destOrd="0" presId="urn:microsoft.com/office/officeart/2005/8/layout/default"/>
    <dgm:cxn modelId="{25CD1152-1DDF-4B1C-BF9E-BD61FAEA4CBC}" type="presParOf" srcId="{576ADB53-7C85-4672-AB18-46EBBB099869}" destId="{78CD6805-65D7-42C5-855B-5A8B1CF38A05}" srcOrd="6" destOrd="0" presId="urn:microsoft.com/office/officeart/2005/8/layout/default"/>
    <dgm:cxn modelId="{4BE87589-3EF6-44FC-AD0B-F26CEF02D189}" type="presParOf" srcId="{576ADB53-7C85-4672-AB18-46EBBB099869}" destId="{7C0C8ECE-903E-4723-A578-AB8D95516CA3}" srcOrd="7" destOrd="0" presId="urn:microsoft.com/office/officeart/2005/8/layout/default"/>
    <dgm:cxn modelId="{9BA24045-35B9-4194-8E99-9DE154256EB2}" type="presParOf" srcId="{576ADB53-7C85-4672-AB18-46EBBB099869}" destId="{1EC0A1C9-A822-41B1-A5E0-5E8B7B0C345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F28B09-7487-4E12-9A0D-49B3047599F3}" type="doc">
      <dgm:prSet loTypeId="urn:microsoft.com/office/officeart/2018/2/layout/IconVerticalSolidList" loCatId="icon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CBF074-FEC5-48F6-A08A-1A4F719D28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Admin Layer (Management Interface)</a:t>
          </a:r>
          <a:endParaRPr lang="en-US" sz="2800" dirty="0"/>
        </a:p>
      </dgm:t>
    </dgm:pt>
    <dgm:pt modelId="{09FCDE48-83CC-42BD-9E01-DED98E76CB64}" type="parTrans" cxnId="{C6F2790E-8761-4A82-A829-0C77CA21BA9F}">
      <dgm:prSet/>
      <dgm:spPr/>
      <dgm:t>
        <a:bodyPr/>
        <a:lstStyle/>
        <a:p>
          <a:endParaRPr lang="en-US"/>
        </a:p>
      </dgm:t>
    </dgm:pt>
    <dgm:pt modelId="{D37B572A-C040-4CCE-A463-F8BBC3E5CC77}" type="sibTrans" cxnId="{C6F2790E-8761-4A82-A829-0C77CA21BA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CFBBC5-E728-4586-BACA-48219E9E8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Admin Dashboard</a:t>
          </a:r>
        </a:p>
      </dgm:t>
    </dgm:pt>
    <dgm:pt modelId="{9B9A8A31-CC4C-4967-8E6F-1B1A3DA31914}" type="parTrans" cxnId="{C3BE6875-6F65-42BD-9ACA-02AA23BA18F4}">
      <dgm:prSet/>
      <dgm:spPr/>
      <dgm:t>
        <a:bodyPr/>
        <a:lstStyle/>
        <a:p>
          <a:endParaRPr lang="en-US"/>
        </a:p>
      </dgm:t>
    </dgm:pt>
    <dgm:pt modelId="{C0ED6412-C88E-4BB6-913E-7A73B06D372C}" type="sibTrans" cxnId="{C3BE6875-6F65-42BD-9ACA-02AA23BA18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DB5052-23E7-4A8E-B77B-3061B4EB4A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Management</a:t>
          </a:r>
        </a:p>
      </dgm:t>
    </dgm:pt>
    <dgm:pt modelId="{F26DAE40-0EDA-4F59-9817-291E36FB5957}" type="parTrans" cxnId="{237ACF2E-A2A9-4FD5-B0ED-8FF97D614829}">
      <dgm:prSet/>
      <dgm:spPr/>
      <dgm:t>
        <a:bodyPr/>
        <a:lstStyle/>
        <a:p>
          <a:endParaRPr lang="en-US"/>
        </a:p>
      </dgm:t>
    </dgm:pt>
    <dgm:pt modelId="{40EBBD8A-44F3-48FE-89F7-6D004A4F7801}" type="sibTrans" cxnId="{237ACF2E-A2A9-4FD5-B0ED-8FF97D6148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2AE104-694A-4681-8C75-2AF23465CB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Package Management</a:t>
          </a:r>
        </a:p>
      </dgm:t>
    </dgm:pt>
    <dgm:pt modelId="{71588366-40EF-493F-8DED-271EC80ED848}" type="parTrans" cxnId="{AD7E2396-E4D2-46CB-A157-1CD14A08AB4F}">
      <dgm:prSet/>
      <dgm:spPr/>
      <dgm:t>
        <a:bodyPr/>
        <a:lstStyle/>
        <a:p>
          <a:endParaRPr lang="en-US"/>
        </a:p>
      </dgm:t>
    </dgm:pt>
    <dgm:pt modelId="{5A4C86C9-2BD4-47CA-85EB-7B2CC2579F71}" type="sibTrans" cxnId="{AD7E2396-E4D2-46CB-A157-1CD14A08AB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895519-8158-48FD-9825-AC9E25B47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Booking Management</a:t>
          </a:r>
        </a:p>
      </dgm:t>
    </dgm:pt>
    <dgm:pt modelId="{AF849495-8237-4B34-8044-C392EED840CC}" type="parTrans" cxnId="{099F9744-FF06-417A-99D2-92E2E1663290}">
      <dgm:prSet/>
      <dgm:spPr/>
      <dgm:t>
        <a:bodyPr/>
        <a:lstStyle/>
        <a:p>
          <a:endParaRPr lang="en-US"/>
        </a:p>
      </dgm:t>
    </dgm:pt>
    <dgm:pt modelId="{0AC61F92-D34F-4569-899B-3725CD2F31CE}" type="sibTrans" cxnId="{099F9744-FF06-417A-99D2-92E2E16632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05D300-4D60-4962-98F8-7A218BF89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Guide Management</a:t>
          </a:r>
        </a:p>
      </dgm:t>
    </dgm:pt>
    <dgm:pt modelId="{D7B7CB06-0335-416F-8F49-6FA1CBD0712E}" type="parTrans" cxnId="{9786A3EE-F620-431A-94DC-6B527710F131}">
      <dgm:prSet/>
      <dgm:spPr/>
      <dgm:t>
        <a:bodyPr/>
        <a:lstStyle/>
        <a:p>
          <a:endParaRPr lang="en-US"/>
        </a:p>
      </dgm:t>
    </dgm:pt>
    <dgm:pt modelId="{6BA80E1E-2CB3-4D73-96CE-2AB83A6A2B09}" type="sibTrans" cxnId="{9786A3EE-F620-431A-94DC-6B527710F131}">
      <dgm:prSet/>
      <dgm:spPr/>
      <dgm:t>
        <a:bodyPr/>
        <a:lstStyle/>
        <a:p>
          <a:endParaRPr lang="en-US"/>
        </a:p>
      </dgm:t>
    </dgm:pt>
    <dgm:pt modelId="{AB0682B1-92DC-42D5-AD5F-B1CBD6EDB69F}" type="pres">
      <dgm:prSet presAssocID="{F0F28B09-7487-4E12-9A0D-49B3047599F3}" presName="root" presStyleCnt="0">
        <dgm:presLayoutVars>
          <dgm:dir/>
          <dgm:resizeHandles val="exact"/>
        </dgm:presLayoutVars>
      </dgm:prSet>
      <dgm:spPr/>
    </dgm:pt>
    <dgm:pt modelId="{07454A68-D385-4B1D-8180-3C326E1582AE}" type="pres">
      <dgm:prSet presAssocID="{DCCBF074-FEC5-48F6-A08A-1A4F719D2825}" presName="compNode" presStyleCnt="0"/>
      <dgm:spPr/>
    </dgm:pt>
    <dgm:pt modelId="{86E59E66-610E-482E-AD47-FA1EBD7D786C}" type="pres">
      <dgm:prSet presAssocID="{DCCBF074-FEC5-48F6-A08A-1A4F719D2825}" presName="bgRect" presStyleLbl="bgShp" presStyleIdx="0" presStyleCnt="6"/>
      <dgm:spPr/>
    </dgm:pt>
    <dgm:pt modelId="{54288FC5-0704-43A0-96F3-211EDA2CBE85}" type="pres">
      <dgm:prSet presAssocID="{DCCBF074-FEC5-48F6-A08A-1A4F719D282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BE60A1B-B3A7-4EBF-AFC3-D39ED169E602}" type="pres">
      <dgm:prSet presAssocID="{DCCBF074-FEC5-48F6-A08A-1A4F719D2825}" presName="spaceRect" presStyleCnt="0"/>
      <dgm:spPr/>
    </dgm:pt>
    <dgm:pt modelId="{DB9961C8-8800-4B48-8865-1F8DBF4710BB}" type="pres">
      <dgm:prSet presAssocID="{DCCBF074-FEC5-48F6-A08A-1A4F719D2825}" presName="parTx" presStyleLbl="revTx" presStyleIdx="0" presStyleCnt="6">
        <dgm:presLayoutVars>
          <dgm:chMax val="0"/>
          <dgm:chPref val="0"/>
        </dgm:presLayoutVars>
      </dgm:prSet>
      <dgm:spPr/>
    </dgm:pt>
    <dgm:pt modelId="{A7A527C0-95C2-48F4-9901-464001AAB63E}" type="pres">
      <dgm:prSet presAssocID="{D37B572A-C040-4CCE-A463-F8BBC3E5CC77}" presName="sibTrans" presStyleCnt="0"/>
      <dgm:spPr/>
    </dgm:pt>
    <dgm:pt modelId="{105F1B0E-975C-4F07-8773-A1BB83947FCA}" type="pres">
      <dgm:prSet presAssocID="{BCCFBBC5-E728-4586-BACA-48219E9E85F3}" presName="compNode" presStyleCnt="0"/>
      <dgm:spPr/>
    </dgm:pt>
    <dgm:pt modelId="{EB087A97-AA09-467D-8540-A274F0B81305}" type="pres">
      <dgm:prSet presAssocID="{BCCFBBC5-E728-4586-BACA-48219E9E85F3}" presName="bgRect" presStyleLbl="bgShp" presStyleIdx="1" presStyleCnt="6"/>
      <dgm:spPr/>
    </dgm:pt>
    <dgm:pt modelId="{11787F0D-97C7-45B8-AA35-79B751DED65E}" type="pres">
      <dgm:prSet presAssocID="{BCCFBBC5-E728-4586-BACA-48219E9E85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E969421-9699-40FE-92AC-99D4C0A35376}" type="pres">
      <dgm:prSet presAssocID="{BCCFBBC5-E728-4586-BACA-48219E9E85F3}" presName="spaceRect" presStyleCnt="0"/>
      <dgm:spPr/>
    </dgm:pt>
    <dgm:pt modelId="{000AE4D1-5232-43A0-80D6-79084731E6BA}" type="pres">
      <dgm:prSet presAssocID="{BCCFBBC5-E728-4586-BACA-48219E9E85F3}" presName="parTx" presStyleLbl="revTx" presStyleIdx="1" presStyleCnt="6">
        <dgm:presLayoutVars>
          <dgm:chMax val="0"/>
          <dgm:chPref val="0"/>
        </dgm:presLayoutVars>
      </dgm:prSet>
      <dgm:spPr/>
    </dgm:pt>
    <dgm:pt modelId="{6CC18A4F-FCB5-46D5-A0EF-9B7D971314BA}" type="pres">
      <dgm:prSet presAssocID="{C0ED6412-C88E-4BB6-913E-7A73B06D372C}" presName="sibTrans" presStyleCnt="0"/>
      <dgm:spPr/>
    </dgm:pt>
    <dgm:pt modelId="{3D7C8FD7-FE8C-441B-9898-0A21A6ABCB2E}" type="pres">
      <dgm:prSet presAssocID="{32DB5052-23E7-4A8E-B77B-3061B4EB4A2A}" presName="compNode" presStyleCnt="0"/>
      <dgm:spPr/>
    </dgm:pt>
    <dgm:pt modelId="{128A0801-FFF3-48C8-A9B7-B8344BF9DBBB}" type="pres">
      <dgm:prSet presAssocID="{32DB5052-23E7-4A8E-B77B-3061B4EB4A2A}" presName="bgRect" presStyleLbl="bgShp" presStyleIdx="2" presStyleCnt="6"/>
      <dgm:spPr/>
    </dgm:pt>
    <dgm:pt modelId="{F6CAACC4-ABEC-47E9-9305-394FB0BC1716}" type="pres">
      <dgm:prSet presAssocID="{32DB5052-23E7-4A8E-B77B-3061B4EB4A2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CC73EC7-F27F-4AE6-AADA-E9F0E6EB05C9}" type="pres">
      <dgm:prSet presAssocID="{32DB5052-23E7-4A8E-B77B-3061B4EB4A2A}" presName="spaceRect" presStyleCnt="0"/>
      <dgm:spPr/>
    </dgm:pt>
    <dgm:pt modelId="{0F1DC600-03F2-42A4-8553-31F2964110B7}" type="pres">
      <dgm:prSet presAssocID="{32DB5052-23E7-4A8E-B77B-3061B4EB4A2A}" presName="parTx" presStyleLbl="revTx" presStyleIdx="2" presStyleCnt="6">
        <dgm:presLayoutVars>
          <dgm:chMax val="0"/>
          <dgm:chPref val="0"/>
        </dgm:presLayoutVars>
      </dgm:prSet>
      <dgm:spPr/>
    </dgm:pt>
    <dgm:pt modelId="{524D9A6A-E299-4F18-82F3-484A138C2304}" type="pres">
      <dgm:prSet presAssocID="{40EBBD8A-44F3-48FE-89F7-6D004A4F7801}" presName="sibTrans" presStyleCnt="0"/>
      <dgm:spPr/>
    </dgm:pt>
    <dgm:pt modelId="{77BA038D-745A-4D25-B530-B910E1474561}" type="pres">
      <dgm:prSet presAssocID="{5F2AE104-694A-4681-8C75-2AF23465CBFD}" presName="compNode" presStyleCnt="0"/>
      <dgm:spPr/>
    </dgm:pt>
    <dgm:pt modelId="{A4ECA070-EF74-4964-9FA0-9708B108FF83}" type="pres">
      <dgm:prSet presAssocID="{5F2AE104-694A-4681-8C75-2AF23465CBFD}" presName="bgRect" presStyleLbl="bgShp" presStyleIdx="3" presStyleCnt="6"/>
      <dgm:spPr/>
    </dgm:pt>
    <dgm:pt modelId="{F906E4D5-20BA-4BA2-842F-05A37B62867F}" type="pres">
      <dgm:prSet presAssocID="{5F2AE104-694A-4681-8C75-2AF23465CBF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5F203CC-608C-48BE-B019-62C3D950C57C}" type="pres">
      <dgm:prSet presAssocID="{5F2AE104-694A-4681-8C75-2AF23465CBFD}" presName="spaceRect" presStyleCnt="0"/>
      <dgm:spPr/>
    </dgm:pt>
    <dgm:pt modelId="{E2CDBAD8-FBB2-4B0D-8057-558997744387}" type="pres">
      <dgm:prSet presAssocID="{5F2AE104-694A-4681-8C75-2AF23465CBFD}" presName="parTx" presStyleLbl="revTx" presStyleIdx="3" presStyleCnt="6">
        <dgm:presLayoutVars>
          <dgm:chMax val="0"/>
          <dgm:chPref val="0"/>
        </dgm:presLayoutVars>
      </dgm:prSet>
      <dgm:spPr/>
    </dgm:pt>
    <dgm:pt modelId="{33C5C0B3-1F43-426A-A278-1C3B1A44E5CC}" type="pres">
      <dgm:prSet presAssocID="{5A4C86C9-2BD4-47CA-85EB-7B2CC2579F71}" presName="sibTrans" presStyleCnt="0"/>
      <dgm:spPr/>
    </dgm:pt>
    <dgm:pt modelId="{1BB29C08-EF19-4090-A337-88DE04B591DB}" type="pres">
      <dgm:prSet presAssocID="{11895519-8158-48FD-9825-AC9E25B47753}" presName="compNode" presStyleCnt="0"/>
      <dgm:spPr/>
    </dgm:pt>
    <dgm:pt modelId="{1F9F0BF4-B8F0-4B1A-BB6B-E58FD90934DC}" type="pres">
      <dgm:prSet presAssocID="{11895519-8158-48FD-9825-AC9E25B47753}" presName="bgRect" presStyleLbl="bgShp" presStyleIdx="4" presStyleCnt="6"/>
      <dgm:spPr/>
    </dgm:pt>
    <dgm:pt modelId="{FB58F238-C4D6-4407-B0FE-9F951A31CECB}" type="pres">
      <dgm:prSet presAssocID="{11895519-8158-48FD-9825-AC9E25B4775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A13BC80-132E-469F-99AD-4E4581CCBDF9}" type="pres">
      <dgm:prSet presAssocID="{11895519-8158-48FD-9825-AC9E25B47753}" presName="spaceRect" presStyleCnt="0"/>
      <dgm:spPr/>
    </dgm:pt>
    <dgm:pt modelId="{39DC18B1-0172-4396-BDA4-35FE926295A7}" type="pres">
      <dgm:prSet presAssocID="{11895519-8158-48FD-9825-AC9E25B47753}" presName="parTx" presStyleLbl="revTx" presStyleIdx="4" presStyleCnt="6">
        <dgm:presLayoutVars>
          <dgm:chMax val="0"/>
          <dgm:chPref val="0"/>
        </dgm:presLayoutVars>
      </dgm:prSet>
      <dgm:spPr/>
    </dgm:pt>
    <dgm:pt modelId="{AB8D6953-4C75-4725-A9E7-BECF9617959F}" type="pres">
      <dgm:prSet presAssocID="{0AC61F92-D34F-4569-899B-3725CD2F31CE}" presName="sibTrans" presStyleCnt="0"/>
      <dgm:spPr/>
    </dgm:pt>
    <dgm:pt modelId="{A94887D2-E61C-4AA3-8282-1432B5328220}" type="pres">
      <dgm:prSet presAssocID="{E405D300-4D60-4962-98F8-7A218BF89FFE}" presName="compNode" presStyleCnt="0"/>
      <dgm:spPr/>
    </dgm:pt>
    <dgm:pt modelId="{AAD12FF5-52E2-4E09-AE29-F042F0BB46CB}" type="pres">
      <dgm:prSet presAssocID="{E405D300-4D60-4962-98F8-7A218BF89FFE}" presName="bgRect" presStyleLbl="bgShp" presStyleIdx="5" presStyleCnt="6"/>
      <dgm:spPr/>
    </dgm:pt>
    <dgm:pt modelId="{542D447B-FBBC-4CF9-99D6-139E80BF3FEB}" type="pres">
      <dgm:prSet presAssocID="{E405D300-4D60-4962-98F8-7A218BF89FF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71469CD-FA0E-4026-B931-F19545FBA2F7}" type="pres">
      <dgm:prSet presAssocID="{E405D300-4D60-4962-98F8-7A218BF89FFE}" presName="spaceRect" presStyleCnt="0"/>
      <dgm:spPr/>
    </dgm:pt>
    <dgm:pt modelId="{CD7FE67F-FAE8-4276-9E27-F1BD6DF4041D}" type="pres">
      <dgm:prSet presAssocID="{E405D300-4D60-4962-98F8-7A218BF89FF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6F2790E-8761-4A82-A829-0C77CA21BA9F}" srcId="{F0F28B09-7487-4E12-9A0D-49B3047599F3}" destId="{DCCBF074-FEC5-48F6-A08A-1A4F719D2825}" srcOrd="0" destOrd="0" parTransId="{09FCDE48-83CC-42BD-9E01-DED98E76CB64}" sibTransId="{D37B572A-C040-4CCE-A463-F8BBC3E5CC77}"/>
    <dgm:cxn modelId="{CA215C1D-074D-4AE5-A0A5-C1C6D4858F73}" type="presOf" srcId="{5F2AE104-694A-4681-8C75-2AF23465CBFD}" destId="{E2CDBAD8-FBB2-4B0D-8057-558997744387}" srcOrd="0" destOrd="0" presId="urn:microsoft.com/office/officeart/2018/2/layout/IconVerticalSolidList"/>
    <dgm:cxn modelId="{237ACF2E-A2A9-4FD5-B0ED-8FF97D614829}" srcId="{F0F28B09-7487-4E12-9A0D-49B3047599F3}" destId="{32DB5052-23E7-4A8E-B77B-3061B4EB4A2A}" srcOrd="2" destOrd="0" parTransId="{F26DAE40-0EDA-4F59-9817-291E36FB5957}" sibTransId="{40EBBD8A-44F3-48FE-89F7-6D004A4F7801}"/>
    <dgm:cxn modelId="{F891DF2E-FE3A-4F48-894F-D3CB0F7DCF49}" type="presOf" srcId="{E405D300-4D60-4962-98F8-7A218BF89FFE}" destId="{CD7FE67F-FAE8-4276-9E27-F1BD6DF4041D}" srcOrd="0" destOrd="0" presId="urn:microsoft.com/office/officeart/2018/2/layout/IconVerticalSolidList"/>
    <dgm:cxn modelId="{099F9744-FF06-417A-99D2-92E2E1663290}" srcId="{F0F28B09-7487-4E12-9A0D-49B3047599F3}" destId="{11895519-8158-48FD-9825-AC9E25B47753}" srcOrd="4" destOrd="0" parTransId="{AF849495-8237-4B34-8044-C392EED840CC}" sibTransId="{0AC61F92-D34F-4569-899B-3725CD2F31CE}"/>
    <dgm:cxn modelId="{C3BE6875-6F65-42BD-9ACA-02AA23BA18F4}" srcId="{F0F28B09-7487-4E12-9A0D-49B3047599F3}" destId="{BCCFBBC5-E728-4586-BACA-48219E9E85F3}" srcOrd="1" destOrd="0" parTransId="{9B9A8A31-CC4C-4967-8E6F-1B1A3DA31914}" sibTransId="{C0ED6412-C88E-4BB6-913E-7A73B06D372C}"/>
    <dgm:cxn modelId="{3018AF88-DD6D-482E-84BD-E3A23B2616A0}" type="presOf" srcId="{32DB5052-23E7-4A8E-B77B-3061B4EB4A2A}" destId="{0F1DC600-03F2-42A4-8553-31F2964110B7}" srcOrd="0" destOrd="0" presId="urn:microsoft.com/office/officeart/2018/2/layout/IconVerticalSolidList"/>
    <dgm:cxn modelId="{AD7E2396-E4D2-46CB-A157-1CD14A08AB4F}" srcId="{F0F28B09-7487-4E12-9A0D-49B3047599F3}" destId="{5F2AE104-694A-4681-8C75-2AF23465CBFD}" srcOrd="3" destOrd="0" parTransId="{71588366-40EF-493F-8DED-271EC80ED848}" sibTransId="{5A4C86C9-2BD4-47CA-85EB-7B2CC2579F71}"/>
    <dgm:cxn modelId="{94D3EFA9-E37C-4D05-9A5B-790181B469F5}" type="presOf" srcId="{F0F28B09-7487-4E12-9A0D-49B3047599F3}" destId="{AB0682B1-92DC-42D5-AD5F-B1CBD6EDB69F}" srcOrd="0" destOrd="0" presId="urn:microsoft.com/office/officeart/2018/2/layout/IconVerticalSolidList"/>
    <dgm:cxn modelId="{062FCAAE-CA71-4A3F-BAA4-6EB6B73CADC2}" type="presOf" srcId="{11895519-8158-48FD-9825-AC9E25B47753}" destId="{39DC18B1-0172-4396-BDA4-35FE926295A7}" srcOrd="0" destOrd="0" presId="urn:microsoft.com/office/officeart/2018/2/layout/IconVerticalSolidList"/>
    <dgm:cxn modelId="{1F12C7BA-A4FA-4CFD-8001-724BD99B45B6}" type="presOf" srcId="{DCCBF074-FEC5-48F6-A08A-1A4F719D2825}" destId="{DB9961C8-8800-4B48-8865-1F8DBF4710BB}" srcOrd="0" destOrd="0" presId="urn:microsoft.com/office/officeart/2018/2/layout/IconVerticalSolidList"/>
    <dgm:cxn modelId="{9786A3EE-F620-431A-94DC-6B527710F131}" srcId="{F0F28B09-7487-4E12-9A0D-49B3047599F3}" destId="{E405D300-4D60-4962-98F8-7A218BF89FFE}" srcOrd="5" destOrd="0" parTransId="{D7B7CB06-0335-416F-8F49-6FA1CBD0712E}" sibTransId="{6BA80E1E-2CB3-4D73-96CE-2AB83A6A2B09}"/>
    <dgm:cxn modelId="{174613F1-D887-4E8E-91B4-191B06EB812C}" type="presOf" srcId="{BCCFBBC5-E728-4586-BACA-48219E9E85F3}" destId="{000AE4D1-5232-43A0-80D6-79084731E6BA}" srcOrd="0" destOrd="0" presId="urn:microsoft.com/office/officeart/2018/2/layout/IconVerticalSolidList"/>
    <dgm:cxn modelId="{E03BC657-7DE1-4EEA-A0C9-1742F0A8C8FD}" type="presParOf" srcId="{AB0682B1-92DC-42D5-AD5F-B1CBD6EDB69F}" destId="{07454A68-D385-4B1D-8180-3C326E1582AE}" srcOrd="0" destOrd="0" presId="urn:microsoft.com/office/officeart/2018/2/layout/IconVerticalSolidList"/>
    <dgm:cxn modelId="{BDF51D5E-AF33-4128-90ED-253E3761D683}" type="presParOf" srcId="{07454A68-D385-4B1D-8180-3C326E1582AE}" destId="{86E59E66-610E-482E-AD47-FA1EBD7D786C}" srcOrd="0" destOrd="0" presId="urn:microsoft.com/office/officeart/2018/2/layout/IconVerticalSolidList"/>
    <dgm:cxn modelId="{A1B9B358-F474-4F0E-903A-935316C73F43}" type="presParOf" srcId="{07454A68-D385-4B1D-8180-3C326E1582AE}" destId="{54288FC5-0704-43A0-96F3-211EDA2CBE85}" srcOrd="1" destOrd="0" presId="urn:microsoft.com/office/officeart/2018/2/layout/IconVerticalSolidList"/>
    <dgm:cxn modelId="{E20699E6-9402-4645-8B91-2FCE59B0DE95}" type="presParOf" srcId="{07454A68-D385-4B1D-8180-3C326E1582AE}" destId="{9BE60A1B-B3A7-4EBF-AFC3-D39ED169E602}" srcOrd="2" destOrd="0" presId="urn:microsoft.com/office/officeart/2018/2/layout/IconVerticalSolidList"/>
    <dgm:cxn modelId="{0BC350E4-F2B1-402D-9BBE-744480CAC3C3}" type="presParOf" srcId="{07454A68-D385-4B1D-8180-3C326E1582AE}" destId="{DB9961C8-8800-4B48-8865-1F8DBF4710BB}" srcOrd="3" destOrd="0" presId="urn:microsoft.com/office/officeart/2018/2/layout/IconVerticalSolidList"/>
    <dgm:cxn modelId="{7CA1F259-B63A-4F44-A699-455056CC01F2}" type="presParOf" srcId="{AB0682B1-92DC-42D5-AD5F-B1CBD6EDB69F}" destId="{A7A527C0-95C2-48F4-9901-464001AAB63E}" srcOrd="1" destOrd="0" presId="urn:microsoft.com/office/officeart/2018/2/layout/IconVerticalSolidList"/>
    <dgm:cxn modelId="{E205DBB1-BEB2-4D0F-83A9-954E068F16B4}" type="presParOf" srcId="{AB0682B1-92DC-42D5-AD5F-B1CBD6EDB69F}" destId="{105F1B0E-975C-4F07-8773-A1BB83947FCA}" srcOrd="2" destOrd="0" presId="urn:microsoft.com/office/officeart/2018/2/layout/IconVerticalSolidList"/>
    <dgm:cxn modelId="{42EBDAA2-C3C6-4A42-A1EC-613FA932D57C}" type="presParOf" srcId="{105F1B0E-975C-4F07-8773-A1BB83947FCA}" destId="{EB087A97-AA09-467D-8540-A274F0B81305}" srcOrd="0" destOrd="0" presId="urn:microsoft.com/office/officeart/2018/2/layout/IconVerticalSolidList"/>
    <dgm:cxn modelId="{0BC1C242-392F-4ECC-9940-10337D2E7451}" type="presParOf" srcId="{105F1B0E-975C-4F07-8773-A1BB83947FCA}" destId="{11787F0D-97C7-45B8-AA35-79B751DED65E}" srcOrd="1" destOrd="0" presId="urn:microsoft.com/office/officeart/2018/2/layout/IconVerticalSolidList"/>
    <dgm:cxn modelId="{7C366EA9-211F-491F-AC53-4265A50A7C1D}" type="presParOf" srcId="{105F1B0E-975C-4F07-8773-A1BB83947FCA}" destId="{CE969421-9699-40FE-92AC-99D4C0A35376}" srcOrd="2" destOrd="0" presId="urn:microsoft.com/office/officeart/2018/2/layout/IconVerticalSolidList"/>
    <dgm:cxn modelId="{DFF2CD37-D7D5-4D7E-9BFF-09C112588158}" type="presParOf" srcId="{105F1B0E-975C-4F07-8773-A1BB83947FCA}" destId="{000AE4D1-5232-43A0-80D6-79084731E6BA}" srcOrd="3" destOrd="0" presId="urn:microsoft.com/office/officeart/2018/2/layout/IconVerticalSolidList"/>
    <dgm:cxn modelId="{8A7CBD29-D5D7-4904-9498-120AB8EB1483}" type="presParOf" srcId="{AB0682B1-92DC-42D5-AD5F-B1CBD6EDB69F}" destId="{6CC18A4F-FCB5-46D5-A0EF-9B7D971314BA}" srcOrd="3" destOrd="0" presId="urn:microsoft.com/office/officeart/2018/2/layout/IconVerticalSolidList"/>
    <dgm:cxn modelId="{6EE22CEB-9B5B-44B2-861F-429F16A5D7EE}" type="presParOf" srcId="{AB0682B1-92DC-42D5-AD5F-B1CBD6EDB69F}" destId="{3D7C8FD7-FE8C-441B-9898-0A21A6ABCB2E}" srcOrd="4" destOrd="0" presId="urn:microsoft.com/office/officeart/2018/2/layout/IconVerticalSolidList"/>
    <dgm:cxn modelId="{BC438E07-D3FD-41BF-ABC6-D2005ED196B1}" type="presParOf" srcId="{3D7C8FD7-FE8C-441B-9898-0A21A6ABCB2E}" destId="{128A0801-FFF3-48C8-A9B7-B8344BF9DBBB}" srcOrd="0" destOrd="0" presId="urn:microsoft.com/office/officeart/2018/2/layout/IconVerticalSolidList"/>
    <dgm:cxn modelId="{92D2D2FB-14CA-4E83-BDE5-B3298D427636}" type="presParOf" srcId="{3D7C8FD7-FE8C-441B-9898-0A21A6ABCB2E}" destId="{F6CAACC4-ABEC-47E9-9305-394FB0BC1716}" srcOrd="1" destOrd="0" presId="urn:microsoft.com/office/officeart/2018/2/layout/IconVerticalSolidList"/>
    <dgm:cxn modelId="{3DD7B542-BA15-4D5E-A000-91C119B63A98}" type="presParOf" srcId="{3D7C8FD7-FE8C-441B-9898-0A21A6ABCB2E}" destId="{1CC73EC7-F27F-4AE6-AADA-E9F0E6EB05C9}" srcOrd="2" destOrd="0" presId="urn:microsoft.com/office/officeart/2018/2/layout/IconVerticalSolidList"/>
    <dgm:cxn modelId="{254236ED-EDD1-40E0-8639-10059BFFDB58}" type="presParOf" srcId="{3D7C8FD7-FE8C-441B-9898-0A21A6ABCB2E}" destId="{0F1DC600-03F2-42A4-8553-31F2964110B7}" srcOrd="3" destOrd="0" presId="urn:microsoft.com/office/officeart/2018/2/layout/IconVerticalSolidList"/>
    <dgm:cxn modelId="{CA5CA356-8B06-4AD4-8D30-9EF0A4C06AD8}" type="presParOf" srcId="{AB0682B1-92DC-42D5-AD5F-B1CBD6EDB69F}" destId="{524D9A6A-E299-4F18-82F3-484A138C2304}" srcOrd="5" destOrd="0" presId="urn:microsoft.com/office/officeart/2018/2/layout/IconVerticalSolidList"/>
    <dgm:cxn modelId="{6ED0E5A8-49A4-4765-AC1F-52D21195D9CC}" type="presParOf" srcId="{AB0682B1-92DC-42D5-AD5F-B1CBD6EDB69F}" destId="{77BA038D-745A-4D25-B530-B910E1474561}" srcOrd="6" destOrd="0" presId="urn:microsoft.com/office/officeart/2018/2/layout/IconVerticalSolidList"/>
    <dgm:cxn modelId="{D7EA1F4A-72A4-42CE-A2A3-BD7DFE393B2C}" type="presParOf" srcId="{77BA038D-745A-4D25-B530-B910E1474561}" destId="{A4ECA070-EF74-4964-9FA0-9708B108FF83}" srcOrd="0" destOrd="0" presId="urn:microsoft.com/office/officeart/2018/2/layout/IconVerticalSolidList"/>
    <dgm:cxn modelId="{41A36BF6-B9E2-44CA-B88D-2BECC87645A1}" type="presParOf" srcId="{77BA038D-745A-4D25-B530-B910E1474561}" destId="{F906E4D5-20BA-4BA2-842F-05A37B62867F}" srcOrd="1" destOrd="0" presId="urn:microsoft.com/office/officeart/2018/2/layout/IconVerticalSolidList"/>
    <dgm:cxn modelId="{7A62DC3F-0D83-4066-9B1F-410850588DD8}" type="presParOf" srcId="{77BA038D-745A-4D25-B530-B910E1474561}" destId="{25F203CC-608C-48BE-B019-62C3D950C57C}" srcOrd="2" destOrd="0" presId="urn:microsoft.com/office/officeart/2018/2/layout/IconVerticalSolidList"/>
    <dgm:cxn modelId="{8E61F6B9-F665-4355-AA24-EE9B5896CBF8}" type="presParOf" srcId="{77BA038D-745A-4D25-B530-B910E1474561}" destId="{E2CDBAD8-FBB2-4B0D-8057-558997744387}" srcOrd="3" destOrd="0" presId="urn:microsoft.com/office/officeart/2018/2/layout/IconVerticalSolidList"/>
    <dgm:cxn modelId="{D40D4A0E-3D79-4C2D-A912-C6D90ADBDCCF}" type="presParOf" srcId="{AB0682B1-92DC-42D5-AD5F-B1CBD6EDB69F}" destId="{33C5C0B3-1F43-426A-A278-1C3B1A44E5CC}" srcOrd="7" destOrd="0" presId="urn:microsoft.com/office/officeart/2018/2/layout/IconVerticalSolidList"/>
    <dgm:cxn modelId="{2AA48192-C265-41CC-8A76-1A2BB9692467}" type="presParOf" srcId="{AB0682B1-92DC-42D5-AD5F-B1CBD6EDB69F}" destId="{1BB29C08-EF19-4090-A337-88DE04B591DB}" srcOrd="8" destOrd="0" presId="urn:microsoft.com/office/officeart/2018/2/layout/IconVerticalSolidList"/>
    <dgm:cxn modelId="{87D08D60-F91A-40D9-9D21-5DC8B2D45A7D}" type="presParOf" srcId="{1BB29C08-EF19-4090-A337-88DE04B591DB}" destId="{1F9F0BF4-B8F0-4B1A-BB6B-E58FD90934DC}" srcOrd="0" destOrd="0" presId="urn:microsoft.com/office/officeart/2018/2/layout/IconVerticalSolidList"/>
    <dgm:cxn modelId="{FBCA94E0-D4C8-4747-B2AB-FDA4DAD08F5E}" type="presParOf" srcId="{1BB29C08-EF19-4090-A337-88DE04B591DB}" destId="{FB58F238-C4D6-4407-B0FE-9F951A31CECB}" srcOrd="1" destOrd="0" presId="urn:microsoft.com/office/officeart/2018/2/layout/IconVerticalSolidList"/>
    <dgm:cxn modelId="{46541C43-0447-47FE-9232-BF517B8CC078}" type="presParOf" srcId="{1BB29C08-EF19-4090-A337-88DE04B591DB}" destId="{DA13BC80-132E-469F-99AD-4E4581CCBDF9}" srcOrd="2" destOrd="0" presId="urn:microsoft.com/office/officeart/2018/2/layout/IconVerticalSolidList"/>
    <dgm:cxn modelId="{CCC88E82-5F3B-445F-830F-BEB61BCD661B}" type="presParOf" srcId="{1BB29C08-EF19-4090-A337-88DE04B591DB}" destId="{39DC18B1-0172-4396-BDA4-35FE926295A7}" srcOrd="3" destOrd="0" presId="urn:microsoft.com/office/officeart/2018/2/layout/IconVerticalSolidList"/>
    <dgm:cxn modelId="{689D3E9B-9893-4530-B6C7-5D31504A0213}" type="presParOf" srcId="{AB0682B1-92DC-42D5-AD5F-B1CBD6EDB69F}" destId="{AB8D6953-4C75-4725-A9E7-BECF9617959F}" srcOrd="9" destOrd="0" presId="urn:microsoft.com/office/officeart/2018/2/layout/IconVerticalSolidList"/>
    <dgm:cxn modelId="{9FA5B665-C88D-495B-93BC-A69BFEE45473}" type="presParOf" srcId="{AB0682B1-92DC-42D5-AD5F-B1CBD6EDB69F}" destId="{A94887D2-E61C-4AA3-8282-1432B5328220}" srcOrd="10" destOrd="0" presId="urn:microsoft.com/office/officeart/2018/2/layout/IconVerticalSolidList"/>
    <dgm:cxn modelId="{46259294-4B04-41BF-9739-D6EF35EC3D70}" type="presParOf" srcId="{A94887D2-E61C-4AA3-8282-1432B5328220}" destId="{AAD12FF5-52E2-4E09-AE29-F042F0BB46CB}" srcOrd="0" destOrd="0" presId="urn:microsoft.com/office/officeart/2018/2/layout/IconVerticalSolidList"/>
    <dgm:cxn modelId="{C9B4FF78-CB88-43E6-852D-84722711B06F}" type="presParOf" srcId="{A94887D2-E61C-4AA3-8282-1432B5328220}" destId="{542D447B-FBBC-4CF9-99D6-139E80BF3FEB}" srcOrd="1" destOrd="0" presId="urn:microsoft.com/office/officeart/2018/2/layout/IconVerticalSolidList"/>
    <dgm:cxn modelId="{51C46110-D30E-44A5-B667-343028248320}" type="presParOf" srcId="{A94887D2-E61C-4AA3-8282-1432B5328220}" destId="{471469CD-FA0E-4026-B931-F19545FBA2F7}" srcOrd="2" destOrd="0" presId="urn:microsoft.com/office/officeart/2018/2/layout/IconVerticalSolidList"/>
    <dgm:cxn modelId="{3E7097EC-5253-4132-8C03-D0494E4684F4}" type="presParOf" srcId="{A94887D2-E61C-4AA3-8282-1432B5328220}" destId="{CD7FE67F-FAE8-4276-9E27-F1BD6DF404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DECF39-DCA4-49B6-B053-E5E1A3CFC29A}" type="doc">
      <dgm:prSet loTypeId="urn:microsoft.com/office/officeart/2018/5/layout/IconLeaf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3BFFEC-9DF7-446D-8254-DA80D039B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AI-based recommendations.</a:t>
          </a:r>
          <a:endParaRPr lang="en-US"/>
        </a:p>
      </dgm:t>
    </dgm:pt>
    <dgm:pt modelId="{B15575A5-2825-492E-93BF-EB6A5FA1BAF5}" type="parTrans" cxnId="{A7BF53B7-A908-4572-89E1-4E52C175C70C}">
      <dgm:prSet/>
      <dgm:spPr/>
      <dgm:t>
        <a:bodyPr/>
        <a:lstStyle/>
        <a:p>
          <a:endParaRPr lang="en-US"/>
        </a:p>
      </dgm:t>
    </dgm:pt>
    <dgm:pt modelId="{A73AFB1C-D957-47F7-80B9-A1879CCA4E98}" type="sibTrans" cxnId="{A7BF53B7-A908-4572-89E1-4E52C175C70C}">
      <dgm:prSet/>
      <dgm:spPr/>
      <dgm:t>
        <a:bodyPr/>
        <a:lstStyle/>
        <a:p>
          <a:endParaRPr lang="en-US"/>
        </a:p>
      </dgm:t>
    </dgm:pt>
    <dgm:pt modelId="{B919F916-E0CE-472E-A377-D63467BA9A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Multi-language support.</a:t>
          </a:r>
          <a:endParaRPr lang="en-US"/>
        </a:p>
      </dgm:t>
    </dgm:pt>
    <dgm:pt modelId="{2B59BDE8-8FA9-4638-8808-812D0B22ECBD}" type="parTrans" cxnId="{BFD711AF-8CA7-460C-8684-8F66B1C5EBD1}">
      <dgm:prSet/>
      <dgm:spPr/>
      <dgm:t>
        <a:bodyPr/>
        <a:lstStyle/>
        <a:p>
          <a:endParaRPr lang="en-US"/>
        </a:p>
      </dgm:t>
    </dgm:pt>
    <dgm:pt modelId="{554DBD12-5061-470E-B08F-7843794DB3E5}" type="sibTrans" cxnId="{BFD711AF-8CA7-460C-8684-8F66B1C5EBD1}">
      <dgm:prSet/>
      <dgm:spPr/>
      <dgm:t>
        <a:bodyPr/>
        <a:lstStyle/>
        <a:p>
          <a:endParaRPr lang="en-US"/>
        </a:p>
      </dgm:t>
    </dgm:pt>
    <dgm:pt modelId="{1EC38B37-E33F-46C9-A81F-44A35CE6B3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Mobile app development.</a:t>
          </a:r>
          <a:endParaRPr lang="en-US"/>
        </a:p>
      </dgm:t>
    </dgm:pt>
    <dgm:pt modelId="{7CAE85C7-4AD7-4A0E-9BAD-D35B0D97B7F7}" type="parTrans" cxnId="{4973E1BA-E1A0-4715-8118-24F3B304B19D}">
      <dgm:prSet/>
      <dgm:spPr/>
      <dgm:t>
        <a:bodyPr/>
        <a:lstStyle/>
        <a:p>
          <a:endParaRPr lang="en-US"/>
        </a:p>
      </dgm:t>
    </dgm:pt>
    <dgm:pt modelId="{85C60B68-42A5-4EAF-B41A-A94940C86ED0}" type="sibTrans" cxnId="{4973E1BA-E1A0-4715-8118-24F3B304B19D}">
      <dgm:prSet/>
      <dgm:spPr/>
      <dgm:t>
        <a:bodyPr/>
        <a:lstStyle/>
        <a:p>
          <a:endParaRPr lang="en-US"/>
        </a:p>
      </dgm:t>
    </dgm:pt>
    <dgm:pt modelId="{F8E142BB-27BB-4A44-930C-861D23DD5A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Social media integration.</a:t>
          </a:r>
          <a:endParaRPr lang="en-US"/>
        </a:p>
      </dgm:t>
    </dgm:pt>
    <dgm:pt modelId="{52888A31-A041-4C7A-B9BC-C2E6B746C30C}" type="parTrans" cxnId="{2003A877-0075-4610-ADF5-0F0952F894DE}">
      <dgm:prSet/>
      <dgm:spPr/>
      <dgm:t>
        <a:bodyPr/>
        <a:lstStyle/>
        <a:p>
          <a:endParaRPr lang="en-US"/>
        </a:p>
      </dgm:t>
    </dgm:pt>
    <dgm:pt modelId="{25DA9D20-E8FE-4830-8EEC-2D277E65C3F1}" type="sibTrans" cxnId="{2003A877-0075-4610-ADF5-0F0952F894DE}">
      <dgm:prSet/>
      <dgm:spPr/>
      <dgm:t>
        <a:bodyPr/>
        <a:lstStyle/>
        <a:p>
          <a:endParaRPr lang="en-US"/>
        </a:p>
      </dgm:t>
    </dgm:pt>
    <dgm:pt modelId="{4EA7D3EB-4C75-4E06-B983-7A930991A4D2}" type="pres">
      <dgm:prSet presAssocID="{0CDECF39-DCA4-49B6-B053-E5E1A3CFC29A}" presName="root" presStyleCnt="0">
        <dgm:presLayoutVars>
          <dgm:dir/>
          <dgm:resizeHandles val="exact"/>
        </dgm:presLayoutVars>
      </dgm:prSet>
      <dgm:spPr/>
    </dgm:pt>
    <dgm:pt modelId="{D0517367-17E2-4FDC-A0C3-0E459E62310D}" type="pres">
      <dgm:prSet presAssocID="{5E3BFFEC-9DF7-446D-8254-DA80D039B4E4}" presName="compNode" presStyleCnt="0"/>
      <dgm:spPr/>
    </dgm:pt>
    <dgm:pt modelId="{CD4482BD-BA8C-49FF-8BAD-CF97DCD37528}" type="pres">
      <dgm:prSet presAssocID="{5E3BFFEC-9DF7-446D-8254-DA80D039B4E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9ACC1FD-9DC7-4EA3-B32F-D1DBFC7488C3}" type="pres">
      <dgm:prSet presAssocID="{5E3BFFEC-9DF7-446D-8254-DA80D039B4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6AB119-F2E7-41EC-ACFE-3C2600CC2D52}" type="pres">
      <dgm:prSet presAssocID="{5E3BFFEC-9DF7-446D-8254-DA80D039B4E4}" presName="spaceRect" presStyleCnt="0"/>
      <dgm:spPr/>
    </dgm:pt>
    <dgm:pt modelId="{394B2DAB-A3FC-4C11-81C0-BA7E78772FCE}" type="pres">
      <dgm:prSet presAssocID="{5E3BFFEC-9DF7-446D-8254-DA80D039B4E4}" presName="textRect" presStyleLbl="revTx" presStyleIdx="0" presStyleCnt="4">
        <dgm:presLayoutVars>
          <dgm:chMax val="1"/>
          <dgm:chPref val="1"/>
        </dgm:presLayoutVars>
      </dgm:prSet>
      <dgm:spPr/>
    </dgm:pt>
    <dgm:pt modelId="{DA4D2CB4-D86F-409D-8418-1BCC57B63002}" type="pres">
      <dgm:prSet presAssocID="{A73AFB1C-D957-47F7-80B9-A1879CCA4E98}" presName="sibTrans" presStyleCnt="0"/>
      <dgm:spPr/>
    </dgm:pt>
    <dgm:pt modelId="{777B892C-6611-4DB4-9724-3C0292CC0D01}" type="pres">
      <dgm:prSet presAssocID="{B919F916-E0CE-472E-A377-D63467BA9A1F}" presName="compNode" presStyleCnt="0"/>
      <dgm:spPr/>
    </dgm:pt>
    <dgm:pt modelId="{0FE4A82E-5D30-4445-975C-20EA168B49C2}" type="pres">
      <dgm:prSet presAssocID="{B919F916-E0CE-472E-A377-D63467BA9A1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8639403-D52B-4548-AC92-1711FA275A3F}" type="pres">
      <dgm:prSet presAssocID="{B919F916-E0CE-472E-A377-D63467BA9A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6540093-BFA2-4688-9A3F-A313923E0ACD}" type="pres">
      <dgm:prSet presAssocID="{B919F916-E0CE-472E-A377-D63467BA9A1F}" presName="spaceRect" presStyleCnt="0"/>
      <dgm:spPr/>
    </dgm:pt>
    <dgm:pt modelId="{2B07B34D-0981-407D-BB8B-B06344CC53F9}" type="pres">
      <dgm:prSet presAssocID="{B919F916-E0CE-472E-A377-D63467BA9A1F}" presName="textRect" presStyleLbl="revTx" presStyleIdx="1" presStyleCnt="4">
        <dgm:presLayoutVars>
          <dgm:chMax val="1"/>
          <dgm:chPref val="1"/>
        </dgm:presLayoutVars>
      </dgm:prSet>
      <dgm:spPr/>
    </dgm:pt>
    <dgm:pt modelId="{7957EFB9-8BAA-4771-99A7-7F2A81B8D87A}" type="pres">
      <dgm:prSet presAssocID="{554DBD12-5061-470E-B08F-7843794DB3E5}" presName="sibTrans" presStyleCnt="0"/>
      <dgm:spPr/>
    </dgm:pt>
    <dgm:pt modelId="{F2B0EB67-6C89-49C0-BE54-C87FA76720EC}" type="pres">
      <dgm:prSet presAssocID="{1EC38B37-E33F-46C9-A81F-44A35CE6B37A}" presName="compNode" presStyleCnt="0"/>
      <dgm:spPr/>
    </dgm:pt>
    <dgm:pt modelId="{09D2C69D-7EE3-4934-B79B-A3CA01AF4D9A}" type="pres">
      <dgm:prSet presAssocID="{1EC38B37-E33F-46C9-A81F-44A35CE6B37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951EA47-28E6-46A8-B081-FDFE77767EB2}" type="pres">
      <dgm:prSet presAssocID="{1EC38B37-E33F-46C9-A81F-44A35CE6B3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B4DEED8-0285-4A3B-8F73-242FE6C8826A}" type="pres">
      <dgm:prSet presAssocID="{1EC38B37-E33F-46C9-A81F-44A35CE6B37A}" presName="spaceRect" presStyleCnt="0"/>
      <dgm:spPr/>
    </dgm:pt>
    <dgm:pt modelId="{99ED4639-3D52-41DE-A5A4-63BC094C2A07}" type="pres">
      <dgm:prSet presAssocID="{1EC38B37-E33F-46C9-A81F-44A35CE6B37A}" presName="textRect" presStyleLbl="revTx" presStyleIdx="2" presStyleCnt="4">
        <dgm:presLayoutVars>
          <dgm:chMax val="1"/>
          <dgm:chPref val="1"/>
        </dgm:presLayoutVars>
      </dgm:prSet>
      <dgm:spPr/>
    </dgm:pt>
    <dgm:pt modelId="{BE8BCACA-5860-415C-B4F7-DA8BA9736076}" type="pres">
      <dgm:prSet presAssocID="{85C60B68-42A5-4EAF-B41A-A94940C86ED0}" presName="sibTrans" presStyleCnt="0"/>
      <dgm:spPr/>
    </dgm:pt>
    <dgm:pt modelId="{61480473-4789-481B-8A00-D968BE7A0241}" type="pres">
      <dgm:prSet presAssocID="{F8E142BB-27BB-4A44-930C-861D23DD5AFF}" presName="compNode" presStyleCnt="0"/>
      <dgm:spPr/>
    </dgm:pt>
    <dgm:pt modelId="{41F5BF18-E55F-49F5-9BC5-0A170B52B836}" type="pres">
      <dgm:prSet presAssocID="{F8E142BB-27BB-4A44-930C-861D23DD5AF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A1702CE-6F01-411D-9547-95C6BF89B656}" type="pres">
      <dgm:prSet presAssocID="{F8E142BB-27BB-4A44-930C-861D23DD5AF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619ADB3-5304-41EF-8603-ABE76C664BAC}" type="pres">
      <dgm:prSet presAssocID="{F8E142BB-27BB-4A44-930C-861D23DD5AFF}" presName="spaceRect" presStyleCnt="0"/>
      <dgm:spPr/>
    </dgm:pt>
    <dgm:pt modelId="{67F86A71-6620-4255-8AD0-25B265A06BD7}" type="pres">
      <dgm:prSet presAssocID="{F8E142BB-27BB-4A44-930C-861D23DD5AF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177416-0B95-48CE-BC1E-BFFB417820B5}" type="presOf" srcId="{B919F916-E0CE-472E-A377-D63467BA9A1F}" destId="{2B07B34D-0981-407D-BB8B-B06344CC53F9}" srcOrd="0" destOrd="0" presId="urn:microsoft.com/office/officeart/2018/5/layout/IconLeafLabelList"/>
    <dgm:cxn modelId="{4AE66428-3F3C-4294-8785-20269F261EAC}" type="presOf" srcId="{5E3BFFEC-9DF7-446D-8254-DA80D039B4E4}" destId="{394B2DAB-A3FC-4C11-81C0-BA7E78772FCE}" srcOrd="0" destOrd="0" presId="urn:microsoft.com/office/officeart/2018/5/layout/IconLeafLabelList"/>
    <dgm:cxn modelId="{4181202F-C091-4AE6-8C8D-78AC1C3F3C5D}" type="presOf" srcId="{0CDECF39-DCA4-49B6-B053-E5E1A3CFC29A}" destId="{4EA7D3EB-4C75-4E06-B983-7A930991A4D2}" srcOrd="0" destOrd="0" presId="urn:microsoft.com/office/officeart/2018/5/layout/IconLeafLabelList"/>
    <dgm:cxn modelId="{2003A877-0075-4610-ADF5-0F0952F894DE}" srcId="{0CDECF39-DCA4-49B6-B053-E5E1A3CFC29A}" destId="{F8E142BB-27BB-4A44-930C-861D23DD5AFF}" srcOrd="3" destOrd="0" parTransId="{52888A31-A041-4C7A-B9BC-C2E6B746C30C}" sibTransId="{25DA9D20-E8FE-4830-8EEC-2D277E65C3F1}"/>
    <dgm:cxn modelId="{BFD711AF-8CA7-460C-8684-8F66B1C5EBD1}" srcId="{0CDECF39-DCA4-49B6-B053-E5E1A3CFC29A}" destId="{B919F916-E0CE-472E-A377-D63467BA9A1F}" srcOrd="1" destOrd="0" parTransId="{2B59BDE8-8FA9-4638-8808-812D0B22ECBD}" sibTransId="{554DBD12-5061-470E-B08F-7843794DB3E5}"/>
    <dgm:cxn modelId="{A7BF53B7-A908-4572-89E1-4E52C175C70C}" srcId="{0CDECF39-DCA4-49B6-B053-E5E1A3CFC29A}" destId="{5E3BFFEC-9DF7-446D-8254-DA80D039B4E4}" srcOrd="0" destOrd="0" parTransId="{B15575A5-2825-492E-93BF-EB6A5FA1BAF5}" sibTransId="{A73AFB1C-D957-47F7-80B9-A1879CCA4E98}"/>
    <dgm:cxn modelId="{4973E1BA-E1A0-4715-8118-24F3B304B19D}" srcId="{0CDECF39-DCA4-49B6-B053-E5E1A3CFC29A}" destId="{1EC38B37-E33F-46C9-A81F-44A35CE6B37A}" srcOrd="2" destOrd="0" parTransId="{7CAE85C7-4AD7-4A0E-9BAD-D35B0D97B7F7}" sibTransId="{85C60B68-42A5-4EAF-B41A-A94940C86ED0}"/>
    <dgm:cxn modelId="{5933DDC0-DEFD-462F-AE38-96AAB6904FF5}" type="presOf" srcId="{1EC38B37-E33F-46C9-A81F-44A35CE6B37A}" destId="{99ED4639-3D52-41DE-A5A4-63BC094C2A07}" srcOrd="0" destOrd="0" presId="urn:microsoft.com/office/officeart/2018/5/layout/IconLeafLabelList"/>
    <dgm:cxn modelId="{121C3DC8-6E3B-483A-A09F-68C3510529D0}" type="presOf" srcId="{F8E142BB-27BB-4A44-930C-861D23DD5AFF}" destId="{67F86A71-6620-4255-8AD0-25B265A06BD7}" srcOrd="0" destOrd="0" presId="urn:microsoft.com/office/officeart/2018/5/layout/IconLeafLabelList"/>
    <dgm:cxn modelId="{1C3C7FEF-1F8F-4690-ABA7-AAEC1F418512}" type="presParOf" srcId="{4EA7D3EB-4C75-4E06-B983-7A930991A4D2}" destId="{D0517367-17E2-4FDC-A0C3-0E459E62310D}" srcOrd="0" destOrd="0" presId="urn:microsoft.com/office/officeart/2018/5/layout/IconLeafLabelList"/>
    <dgm:cxn modelId="{A08FC21D-1294-4ACC-8952-BF8DFDD22A94}" type="presParOf" srcId="{D0517367-17E2-4FDC-A0C3-0E459E62310D}" destId="{CD4482BD-BA8C-49FF-8BAD-CF97DCD37528}" srcOrd="0" destOrd="0" presId="urn:microsoft.com/office/officeart/2018/5/layout/IconLeafLabelList"/>
    <dgm:cxn modelId="{8F899F7D-9D54-41D6-90C5-EEDBBF029CE1}" type="presParOf" srcId="{D0517367-17E2-4FDC-A0C3-0E459E62310D}" destId="{09ACC1FD-9DC7-4EA3-B32F-D1DBFC7488C3}" srcOrd="1" destOrd="0" presId="urn:microsoft.com/office/officeart/2018/5/layout/IconLeafLabelList"/>
    <dgm:cxn modelId="{9FBFF567-E396-4110-9E46-E1CB1A27EDBB}" type="presParOf" srcId="{D0517367-17E2-4FDC-A0C3-0E459E62310D}" destId="{9E6AB119-F2E7-41EC-ACFE-3C2600CC2D52}" srcOrd="2" destOrd="0" presId="urn:microsoft.com/office/officeart/2018/5/layout/IconLeafLabelList"/>
    <dgm:cxn modelId="{E0B5A7F7-9D46-4E6F-9A32-9F4BF45601DF}" type="presParOf" srcId="{D0517367-17E2-4FDC-A0C3-0E459E62310D}" destId="{394B2DAB-A3FC-4C11-81C0-BA7E78772FCE}" srcOrd="3" destOrd="0" presId="urn:microsoft.com/office/officeart/2018/5/layout/IconLeafLabelList"/>
    <dgm:cxn modelId="{F7043C38-86F7-4680-B337-21F27339B919}" type="presParOf" srcId="{4EA7D3EB-4C75-4E06-B983-7A930991A4D2}" destId="{DA4D2CB4-D86F-409D-8418-1BCC57B63002}" srcOrd="1" destOrd="0" presId="urn:microsoft.com/office/officeart/2018/5/layout/IconLeafLabelList"/>
    <dgm:cxn modelId="{7B60BC79-0EBF-467C-BF64-A8B415EB25CF}" type="presParOf" srcId="{4EA7D3EB-4C75-4E06-B983-7A930991A4D2}" destId="{777B892C-6611-4DB4-9724-3C0292CC0D01}" srcOrd="2" destOrd="0" presId="urn:microsoft.com/office/officeart/2018/5/layout/IconLeafLabelList"/>
    <dgm:cxn modelId="{3EBF17FD-7A7D-4E8B-B34F-D9590B138C4C}" type="presParOf" srcId="{777B892C-6611-4DB4-9724-3C0292CC0D01}" destId="{0FE4A82E-5D30-4445-975C-20EA168B49C2}" srcOrd="0" destOrd="0" presId="urn:microsoft.com/office/officeart/2018/5/layout/IconLeafLabelList"/>
    <dgm:cxn modelId="{05217EBD-718C-4B7F-BDE4-088D4B307273}" type="presParOf" srcId="{777B892C-6611-4DB4-9724-3C0292CC0D01}" destId="{E8639403-D52B-4548-AC92-1711FA275A3F}" srcOrd="1" destOrd="0" presId="urn:microsoft.com/office/officeart/2018/5/layout/IconLeafLabelList"/>
    <dgm:cxn modelId="{DFE989C2-BB5C-4A3D-8874-AD9BF83916B3}" type="presParOf" srcId="{777B892C-6611-4DB4-9724-3C0292CC0D01}" destId="{66540093-BFA2-4688-9A3F-A313923E0ACD}" srcOrd="2" destOrd="0" presId="urn:microsoft.com/office/officeart/2018/5/layout/IconLeafLabelList"/>
    <dgm:cxn modelId="{1F0A9013-DBA2-4C9C-9739-C1D7E64E081B}" type="presParOf" srcId="{777B892C-6611-4DB4-9724-3C0292CC0D01}" destId="{2B07B34D-0981-407D-BB8B-B06344CC53F9}" srcOrd="3" destOrd="0" presId="urn:microsoft.com/office/officeart/2018/5/layout/IconLeafLabelList"/>
    <dgm:cxn modelId="{E8A8980A-684C-4E32-91C6-E457B0EB221B}" type="presParOf" srcId="{4EA7D3EB-4C75-4E06-B983-7A930991A4D2}" destId="{7957EFB9-8BAA-4771-99A7-7F2A81B8D87A}" srcOrd="3" destOrd="0" presId="urn:microsoft.com/office/officeart/2018/5/layout/IconLeafLabelList"/>
    <dgm:cxn modelId="{CACE6B99-8F24-4521-A65E-2048A5C6EF49}" type="presParOf" srcId="{4EA7D3EB-4C75-4E06-B983-7A930991A4D2}" destId="{F2B0EB67-6C89-49C0-BE54-C87FA76720EC}" srcOrd="4" destOrd="0" presId="urn:microsoft.com/office/officeart/2018/5/layout/IconLeafLabelList"/>
    <dgm:cxn modelId="{09F8BCA5-42B7-4663-A140-0EE438BBB285}" type="presParOf" srcId="{F2B0EB67-6C89-49C0-BE54-C87FA76720EC}" destId="{09D2C69D-7EE3-4934-B79B-A3CA01AF4D9A}" srcOrd="0" destOrd="0" presId="urn:microsoft.com/office/officeart/2018/5/layout/IconLeafLabelList"/>
    <dgm:cxn modelId="{716BA1D7-CF7D-4156-BDB1-11408A0525D0}" type="presParOf" srcId="{F2B0EB67-6C89-49C0-BE54-C87FA76720EC}" destId="{D951EA47-28E6-46A8-B081-FDFE77767EB2}" srcOrd="1" destOrd="0" presId="urn:microsoft.com/office/officeart/2018/5/layout/IconLeafLabelList"/>
    <dgm:cxn modelId="{9EC97547-12F8-4EDA-85BD-D978B696B90A}" type="presParOf" srcId="{F2B0EB67-6C89-49C0-BE54-C87FA76720EC}" destId="{8B4DEED8-0285-4A3B-8F73-242FE6C8826A}" srcOrd="2" destOrd="0" presId="urn:microsoft.com/office/officeart/2018/5/layout/IconLeafLabelList"/>
    <dgm:cxn modelId="{620A38CD-955D-4015-B798-E3AA38061DE5}" type="presParOf" srcId="{F2B0EB67-6C89-49C0-BE54-C87FA76720EC}" destId="{99ED4639-3D52-41DE-A5A4-63BC094C2A07}" srcOrd="3" destOrd="0" presId="urn:microsoft.com/office/officeart/2018/5/layout/IconLeafLabelList"/>
    <dgm:cxn modelId="{C2A592CE-83D4-4A90-810D-4DBE891AADCD}" type="presParOf" srcId="{4EA7D3EB-4C75-4E06-B983-7A930991A4D2}" destId="{BE8BCACA-5860-415C-B4F7-DA8BA9736076}" srcOrd="5" destOrd="0" presId="urn:microsoft.com/office/officeart/2018/5/layout/IconLeafLabelList"/>
    <dgm:cxn modelId="{8DC27CA3-4E26-4060-B85A-1C9D0549BADB}" type="presParOf" srcId="{4EA7D3EB-4C75-4E06-B983-7A930991A4D2}" destId="{61480473-4789-481B-8A00-D968BE7A0241}" srcOrd="6" destOrd="0" presId="urn:microsoft.com/office/officeart/2018/5/layout/IconLeafLabelList"/>
    <dgm:cxn modelId="{F152C72F-BC41-4525-AD42-40C7366AB796}" type="presParOf" srcId="{61480473-4789-481B-8A00-D968BE7A0241}" destId="{41F5BF18-E55F-49F5-9BC5-0A170B52B836}" srcOrd="0" destOrd="0" presId="urn:microsoft.com/office/officeart/2018/5/layout/IconLeafLabelList"/>
    <dgm:cxn modelId="{C996E3EF-3060-46FB-B70B-BE7BEEA162CA}" type="presParOf" srcId="{61480473-4789-481B-8A00-D968BE7A0241}" destId="{1A1702CE-6F01-411D-9547-95C6BF89B656}" srcOrd="1" destOrd="0" presId="urn:microsoft.com/office/officeart/2018/5/layout/IconLeafLabelList"/>
    <dgm:cxn modelId="{1D15C47E-6B15-47D4-A916-7C643C9355BD}" type="presParOf" srcId="{61480473-4789-481B-8A00-D968BE7A0241}" destId="{B619ADB3-5304-41EF-8603-ABE76C664BAC}" srcOrd="2" destOrd="0" presId="urn:microsoft.com/office/officeart/2018/5/layout/IconLeafLabelList"/>
    <dgm:cxn modelId="{450E8742-CF88-48A0-BE94-2FA835EC133E}" type="presParOf" srcId="{61480473-4789-481B-8A00-D968BE7A0241}" destId="{67F86A71-6620-4255-8AD0-25B265A06BD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FDCDA-8AC8-47CB-AE76-75F841823EBD}">
      <dsp:nvSpPr>
        <dsp:cNvPr id="0" name=""/>
        <dsp:cNvSpPr/>
      </dsp:nvSpPr>
      <dsp:spPr>
        <a:xfrm>
          <a:off x="0" y="34343"/>
          <a:ext cx="788670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Travel Planning Challenges:</a:t>
          </a:r>
          <a:endParaRPr lang="en-US" sz="2200" kern="1200"/>
        </a:p>
      </dsp:txBody>
      <dsp:txXfrm>
        <a:off x="25759" y="60102"/>
        <a:ext cx="7835182" cy="476152"/>
      </dsp:txXfrm>
    </dsp:sp>
    <dsp:sp modelId="{6B99B326-48A4-46EA-8D5A-29B0589E7A7B}">
      <dsp:nvSpPr>
        <dsp:cNvPr id="0" name=""/>
        <dsp:cNvSpPr/>
      </dsp:nvSpPr>
      <dsp:spPr>
        <a:xfrm>
          <a:off x="0" y="562013"/>
          <a:ext cx="78867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Travelers often find it difficult to gather reliable information, book accommodations, and manage their itineraries.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Existing solutions are spread across multiple platforms, leading to a fragmented and complicated user experience.</a:t>
          </a:r>
        </a:p>
      </dsp:txBody>
      <dsp:txXfrm>
        <a:off x="0" y="562013"/>
        <a:ext cx="7886700" cy="1070190"/>
      </dsp:txXfrm>
    </dsp:sp>
    <dsp:sp modelId="{B9AEAD73-19BB-494B-949B-53FD0D427A46}">
      <dsp:nvSpPr>
        <dsp:cNvPr id="0" name=""/>
        <dsp:cNvSpPr/>
      </dsp:nvSpPr>
      <dsp:spPr>
        <a:xfrm>
          <a:off x="0" y="1632204"/>
          <a:ext cx="7886700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Need for Integration:</a:t>
          </a:r>
          <a:endParaRPr lang="en-US" sz="2200" kern="1200"/>
        </a:p>
      </dsp:txBody>
      <dsp:txXfrm>
        <a:off x="25759" y="1657963"/>
        <a:ext cx="7835182" cy="476152"/>
      </dsp:txXfrm>
    </dsp:sp>
    <dsp:sp modelId="{11C42E4F-B6CC-47C3-8402-421F73DFB790}">
      <dsp:nvSpPr>
        <dsp:cNvPr id="0" name=""/>
        <dsp:cNvSpPr/>
      </dsp:nvSpPr>
      <dsp:spPr>
        <a:xfrm>
          <a:off x="0" y="2159874"/>
          <a:ext cx="78867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Current platforms lack integration, making it hard for users to find all necessary services in one place.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Personalized travel packages are often difficult to find, reducing the overall satisfaction of the trip.</a:t>
          </a:r>
        </a:p>
      </dsp:txBody>
      <dsp:txXfrm>
        <a:off x="0" y="2159874"/>
        <a:ext cx="7886700" cy="10701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916B1-108B-4846-9A55-37BD6E787B0A}">
      <dsp:nvSpPr>
        <dsp:cNvPr id="0" name=""/>
        <dsp:cNvSpPr/>
      </dsp:nvSpPr>
      <dsp:spPr>
        <a:xfrm>
          <a:off x="0" y="398"/>
          <a:ext cx="7886700" cy="93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F1F7681-0AAC-45FB-943B-B88C362880F6}">
      <dsp:nvSpPr>
        <dsp:cNvPr id="0" name=""/>
        <dsp:cNvSpPr/>
      </dsp:nvSpPr>
      <dsp:spPr>
        <a:xfrm>
          <a:off x="282069" y="210202"/>
          <a:ext cx="512853" cy="512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CD9047-D365-4250-AE45-C5C2EAEF4F00}">
      <dsp:nvSpPr>
        <dsp:cNvPr id="0" name=""/>
        <dsp:cNvSpPr/>
      </dsp:nvSpPr>
      <dsp:spPr>
        <a:xfrm>
          <a:off x="1076991" y="398"/>
          <a:ext cx="68097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Scalability issues.</a:t>
          </a:r>
        </a:p>
      </dsp:txBody>
      <dsp:txXfrm>
        <a:off x="1076991" y="398"/>
        <a:ext cx="6809708" cy="932460"/>
      </dsp:txXfrm>
    </dsp:sp>
    <dsp:sp modelId="{77A6D71E-5127-44C8-B13C-02F14484EDC5}">
      <dsp:nvSpPr>
        <dsp:cNvPr id="0" name=""/>
        <dsp:cNvSpPr/>
      </dsp:nvSpPr>
      <dsp:spPr>
        <a:xfrm>
          <a:off x="0" y="1165973"/>
          <a:ext cx="7886700" cy="93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9DF9F28-3DA6-4C46-BD44-536C5290F5AE}">
      <dsp:nvSpPr>
        <dsp:cNvPr id="0" name=""/>
        <dsp:cNvSpPr/>
      </dsp:nvSpPr>
      <dsp:spPr>
        <a:xfrm>
          <a:off x="282069" y="1375777"/>
          <a:ext cx="512853" cy="512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635B7D-ED48-4619-A84D-6F7872B8C485}">
      <dsp:nvSpPr>
        <dsp:cNvPr id="0" name=""/>
        <dsp:cNvSpPr/>
      </dsp:nvSpPr>
      <dsp:spPr>
        <a:xfrm>
          <a:off x="1076991" y="1165973"/>
          <a:ext cx="68097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Internet dependency.</a:t>
          </a:r>
        </a:p>
      </dsp:txBody>
      <dsp:txXfrm>
        <a:off x="1076991" y="1165973"/>
        <a:ext cx="6809708" cy="932460"/>
      </dsp:txXfrm>
    </dsp:sp>
    <dsp:sp modelId="{B24F0832-26A0-4B4E-B80A-A822E6CE354A}">
      <dsp:nvSpPr>
        <dsp:cNvPr id="0" name=""/>
        <dsp:cNvSpPr/>
      </dsp:nvSpPr>
      <dsp:spPr>
        <a:xfrm>
          <a:off x="0" y="2331549"/>
          <a:ext cx="7886700" cy="93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58A87B9-C02C-4B76-AA10-6F8487300EB8}">
      <dsp:nvSpPr>
        <dsp:cNvPr id="0" name=""/>
        <dsp:cNvSpPr/>
      </dsp:nvSpPr>
      <dsp:spPr>
        <a:xfrm>
          <a:off x="282069" y="2541352"/>
          <a:ext cx="512853" cy="512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7669E7-379C-474B-A5F7-7F939F145E64}">
      <dsp:nvSpPr>
        <dsp:cNvPr id="0" name=""/>
        <dsp:cNvSpPr/>
      </dsp:nvSpPr>
      <dsp:spPr>
        <a:xfrm>
          <a:off x="1076991" y="2331549"/>
          <a:ext cx="68097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Security challenges.</a:t>
          </a:r>
        </a:p>
      </dsp:txBody>
      <dsp:txXfrm>
        <a:off x="1076991" y="2331549"/>
        <a:ext cx="6809708" cy="9324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42892-72BD-43C7-8D6E-DEDD5A792EDD}">
      <dsp:nvSpPr>
        <dsp:cNvPr id="0" name=""/>
        <dsp:cNvSpPr/>
      </dsp:nvSpPr>
      <dsp:spPr>
        <a:xfrm>
          <a:off x="0" y="1488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9F4FE-9876-4B8D-8D06-76D74CE6BCA7}">
      <dsp:nvSpPr>
        <dsp:cNvPr id="0" name=""/>
        <dsp:cNvSpPr/>
      </dsp:nvSpPr>
      <dsp:spPr>
        <a:xfrm>
          <a:off x="0" y="1488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1"/>
            </a:rPr>
            <a:t>https://ijcsmc.com/docs/papers/October2019/V8I10201903.pdf</a:t>
          </a:r>
          <a:endParaRPr lang="en-US" sz="1400" b="1" kern="1200"/>
        </a:p>
      </dsp:txBody>
      <dsp:txXfrm>
        <a:off x="0" y="1488"/>
        <a:ext cx="7772400" cy="507503"/>
      </dsp:txXfrm>
    </dsp:sp>
    <dsp:sp modelId="{088ABF5C-FCA3-40FA-8428-F7B8BD302E92}">
      <dsp:nvSpPr>
        <dsp:cNvPr id="0" name=""/>
        <dsp:cNvSpPr/>
      </dsp:nvSpPr>
      <dsp:spPr>
        <a:xfrm>
          <a:off x="0" y="508992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17555-951F-472F-8EE6-03C404589E36}">
      <dsp:nvSpPr>
        <dsp:cNvPr id="0" name=""/>
        <dsp:cNvSpPr/>
      </dsp:nvSpPr>
      <dsp:spPr>
        <a:xfrm>
          <a:off x="0" y="508992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2"/>
            </a:rPr>
            <a:t>https://www.researchgate.net/publication/364930117_TRAVEL_MANAGEMENTT_SYSTEM_USING_OBJECT_ORIENTED_ANALYSIS</a:t>
          </a:r>
          <a:endParaRPr lang="en-US" sz="1400" b="1" kern="1200"/>
        </a:p>
      </dsp:txBody>
      <dsp:txXfrm>
        <a:off x="0" y="508992"/>
        <a:ext cx="7772400" cy="507503"/>
      </dsp:txXfrm>
    </dsp:sp>
    <dsp:sp modelId="{FCFD1F5A-3F95-4BE9-9DA4-34A18883B0DA}">
      <dsp:nvSpPr>
        <dsp:cNvPr id="0" name=""/>
        <dsp:cNvSpPr/>
      </dsp:nvSpPr>
      <dsp:spPr>
        <a:xfrm>
          <a:off x="0" y="1016496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8E9EE-F7F3-4BA3-9A56-90252CC907A8}">
      <dsp:nvSpPr>
        <dsp:cNvPr id="0" name=""/>
        <dsp:cNvSpPr/>
      </dsp:nvSpPr>
      <dsp:spPr>
        <a:xfrm>
          <a:off x="0" y="1016496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3"/>
            </a:rPr>
            <a:t>https://www.irjmets.com/uploadedfiles/paper/issue_11_november_2022/31296/final/fin_irjmets1668667736.pdf</a:t>
          </a:r>
          <a:endParaRPr lang="en-US" sz="1400" b="1" kern="1200"/>
        </a:p>
      </dsp:txBody>
      <dsp:txXfrm>
        <a:off x="0" y="1016496"/>
        <a:ext cx="7772400" cy="507503"/>
      </dsp:txXfrm>
    </dsp:sp>
    <dsp:sp modelId="{7D2FDAE1-02D9-43A0-AB5C-FE044ACFBE83}">
      <dsp:nvSpPr>
        <dsp:cNvPr id="0" name=""/>
        <dsp:cNvSpPr/>
      </dsp:nvSpPr>
      <dsp:spPr>
        <a:xfrm>
          <a:off x="0" y="1524000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7C723-5126-43F3-B283-FC810D97D746}">
      <dsp:nvSpPr>
        <dsp:cNvPr id="0" name=""/>
        <dsp:cNvSpPr/>
      </dsp:nvSpPr>
      <dsp:spPr>
        <a:xfrm>
          <a:off x="0" y="1524000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4"/>
            </a:rPr>
            <a:t>https://www.ijsr.net/archive/v12i5/SR23512140937.pdf</a:t>
          </a:r>
          <a:endParaRPr lang="en-US" sz="1400" b="1" kern="1200"/>
        </a:p>
      </dsp:txBody>
      <dsp:txXfrm>
        <a:off x="0" y="1524000"/>
        <a:ext cx="7772400" cy="507503"/>
      </dsp:txXfrm>
    </dsp:sp>
    <dsp:sp modelId="{9C9C2627-3620-4199-B31B-4270F846BB4C}">
      <dsp:nvSpPr>
        <dsp:cNvPr id="0" name=""/>
        <dsp:cNvSpPr/>
      </dsp:nvSpPr>
      <dsp:spPr>
        <a:xfrm>
          <a:off x="0" y="2031503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4B9C2-9B61-4076-A58A-04D6765C00CB}">
      <dsp:nvSpPr>
        <dsp:cNvPr id="0" name=""/>
        <dsp:cNvSpPr/>
      </dsp:nvSpPr>
      <dsp:spPr>
        <a:xfrm>
          <a:off x="0" y="2031503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5"/>
            </a:rPr>
            <a:t>https://papers.ssrn.com/sol3/papers.cfm?abstract_id=4270998</a:t>
          </a:r>
          <a:endParaRPr lang="en-US" sz="1400" b="1" kern="1200"/>
        </a:p>
      </dsp:txBody>
      <dsp:txXfrm>
        <a:off x="0" y="2031503"/>
        <a:ext cx="7772400" cy="507503"/>
      </dsp:txXfrm>
    </dsp:sp>
    <dsp:sp modelId="{ABC792C0-2961-40BA-95FE-83A7BFA69750}">
      <dsp:nvSpPr>
        <dsp:cNvPr id="0" name=""/>
        <dsp:cNvSpPr/>
      </dsp:nvSpPr>
      <dsp:spPr>
        <a:xfrm>
          <a:off x="0" y="2539007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B45CE-860E-4F0C-AF1F-80B23222D78B}">
      <dsp:nvSpPr>
        <dsp:cNvPr id="0" name=""/>
        <dsp:cNvSpPr/>
      </dsp:nvSpPr>
      <dsp:spPr>
        <a:xfrm>
          <a:off x="0" y="2539007"/>
          <a:ext cx="7772400" cy="50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hlinkClick xmlns:r="http://schemas.openxmlformats.org/officeDocument/2006/relationships" r:id="rId6"/>
            </a:rPr>
            <a:t>https://www.academia.edu/36249877/TOUR_and_TRAVEL_MANAGEMENT_SYSTEM</a:t>
          </a:r>
          <a:endParaRPr lang="en-US" sz="1400" b="1" kern="1200"/>
        </a:p>
      </dsp:txBody>
      <dsp:txXfrm>
        <a:off x="0" y="2539007"/>
        <a:ext cx="7772400" cy="507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47E7A-FB92-442C-BCE8-5753C1FBE848}">
      <dsp:nvSpPr>
        <dsp:cNvPr id="0" name=""/>
        <dsp:cNvSpPr/>
      </dsp:nvSpPr>
      <dsp:spPr>
        <a:xfrm>
          <a:off x="2912030" y="1086298"/>
          <a:ext cx="2286651" cy="362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00"/>
              </a:lnTo>
              <a:lnTo>
                <a:pt x="2286651" y="247200"/>
              </a:lnTo>
              <a:lnTo>
                <a:pt x="2286651" y="3627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06412-1F7A-4E3C-BE43-705A7631AEE0}">
      <dsp:nvSpPr>
        <dsp:cNvPr id="0" name=""/>
        <dsp:cNvSpPr/>
      </dsp:nvSpPr>
      <dsp:spPr>
        <a:xfrm>
          <a:off x="2912030" y="1086298"/>
          <a:ext cx="762217" cy="362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00"/>
              </a:lnTo>
              <a:lnTo>
                <a:pt x="762217" y="247200"/>
              </a:lnTo>
              <a:lnTo>
                <a:pt x="762217" y="3627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CF8D6-9966-4E3C-9D39-5853A56462EF}">
      <dsp:nvSpPr>
        <dsp:cNvPr id="0" name=""/>
        <dsp:cNvSpPr/>
      </dsp:nvSpPr>
      <dsp:spPr>
        <a:xfrm>
          <a:off x="2149813" y="1086298"/>
          <a:ext cx="762217" cy="362746"/>
        </a:xfrm>
        <a:custGeom>
          <a:avLst/>
          <a:gdLst/>
          <a:ahLst/>
          <a:cxnLst/>
          <a:rect l="0" t="0" r="0" b="0"/>
          <a:pathLst>
            <a:path>
              <a:moveTo>
                <a:pt x="762217" y="0"/>
              </a:moveTo>
              <a:lnTo>
                <a:pt x="762217" y="247200"/>
              </a:lnTo>
              <a:lnTo>
                <a:pt x="0" y="247200"/>
              </a:lnTo>
              <a:lnTo>
                <a:pt x="0" y="3627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A348E-D7B0-4022-BE41-9966EC6EE6B6}">
      <dsp:nvSpPr>
        <dsp:cNvPr id="0" name=""/>
        <dsp:cNvSpPr/>
      </dsp:nvSpPr>
      <dsp:spPr>
        <a:xfrm>
          <a:off x="625379" y="1086298"/>
          <a:ext cx="2286651" cy="362746"/>
        </a:xfrm>
        <a:custGeom>
          <a:avLst/>
          <a:gdLst/>
          <a:ahLst/>
          <a:cxnLst/>
          <a:rect l="0" t="0" r="0" b="0"/>
          <a:pathLst>
            <a:path>
              <a:moveTo>
                <a:pt x="2286651" y="0"/>
              </a:moveTo>
              <a:lnTo>
                <a:pt x="2286651" y="247200"/>
              </a:lnTo>
              <a:lnTo>
                <a:pt x="0" y="247200"/>
              </a:lnTo>
              <a:lnTo>
                <a:pt x="0" y="3627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B965C-42C2-4243-BE67-DD4B9F781618}">
      <dsp:nvSpPr>
        <dsp:cNvPr id="0" name=""/>
        <dsp:cNvSpPr/>
      </dsp:nvSpPr>
      <dsp:spPr>
        <a:xfrm>
          <a:off x="2288398" y="294285"/>
          <a:ext cx="1247264" cy="7920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29ABE2-EDC5-4BE1-B844-7EA64F562778}">
      <dsp:nvSpPr>
        <dsp:cNvPr id="0" name=""/>
        <dsp:cNvSpPr/>
      </dsp:nvSpPr>
      <dsp:spPr>
        <a:xfrm>
          <a:off x="2426983" y="425941"/>
          <a:ext cx="1247264" cy="792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 Statement</a:t>
          </a:r>
          <a:endParaRPr lang="en-US" sz="1800" kern="1200" dirty="0"/>
        </a:p>
      </dsp:txBody>
      <dsp:txXfrm>
        <a:off x="2450180" y="449138"/>
        <a:ext cx="1200870" cy="745618"/>
      </dsp:txXfrm>
    </dsp:sp>
    <dsp:sp modelId="{8FA1CFB4-8F7E-4EBD-82B7-4B608E7E3721}">
      <dsp:nvSpPr>
        <dsp:cNvPr id="0" name=""/>
        <dsp:cNvSpPr/>
      </dsp:nvSpPr>
      <dsp:spPr>
        <a:xfrm>
          <a:off x="1746" y="1449044"/>
          <a:ext cx="1247264" cy="7920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E0EEAE-0BD3-4284-AB36-4059DA6BE862}">
      <dsp:nvSpPr>
        <dsp:cNvPr id="0" name=""/>
        <dsp:cNvSpPr/>
      </dsp:nvSpPr>
      <dsp:spPr>
        <a:xfrm>
          <a:off x="140331" y="1580700"/>
          <a:ext cx="1247264" cy="792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Planning Challenges</a:t>
          </a:r>
          <a:endParaRPr lang="en-US" sz="1300" kern="1200" dirty="0"/>
        </a:p>
      </dsp:txBody>
      <dsp:txXfrm>
        <a:off x="163528" y="1603897"/>
        <a:ext cx="1200870" cy="745618"/>
      </dsp:txXfrm>
    </dsp:sp>
    <dsp:sp modelId="{C298A11E-1602-4C52-963E-512E9B959333}">
      <dsp:nvSpPr>
        <dsp:cNvPr id="0" name=""/>
        <dsp:cNvSpPr/>
      </dsp:nvSpPr>
      <dsp:spPr>
        <a:xfrm>
          <a:off x="1526181" y="1449044"/>
          <a:ext cx="1247264" cy="7920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805298-5ACE-49E8-A0F1-F9D3E97193FA}">
      <dsp:nvSpPr>
        <dsp:cNvPr id="0" name=""/>
        <dsp:cNvSpPr/>
      </dsp:nvSpPr>
      <dsp:spPr>
        <a:xfrm>
          <a:off x="1664766" y="1580700"/>
          <a:ext cx="1247264" cy="792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No Integrated Solutions</a:t>
          </a:r>
          <a:endParaRPr lang="en-US" sz="1300" kern="1200" dirty="0"/>
        </a:p>
      </dsp:txBody>
      <dsp:txXfrm>
        <a:off x="1687963" y="1603897"/>
        <a:ext cx="1200870" cy="745618"/>
      </dsp:txXfrm>
    </dsp:sp>
    <dsp:sp modelId="{21293A06-FE1C-4DB0-808B-6A8BF3F0F11C}">
      <dsp:nvSpPr>
        <dsp:cNvPr id="0" name=""/>
        <dsp:cNvSpPr/>
      </dsp:nvSpPr>
      <dsp:spPr>
        <a:xfrm>
          <a:off x="3050615" y="1449044"/>
          <a:ext cx="1247264" cy="7920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8E60CC-B3A8-414E-87F8-2D9F370994F6}">
      <dsp:nvSpPr>
        <dsp:cNvPr id="0" name=""/>
        <dsp:cNvSpPr/>
      </dsp:nvSpPr>
      <dsp:spPr>
        <a:xfrm>
          <a:off x="3189200" y="1580700"/>
          <a:ext cx="1247264" cy="792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Lack of Personalization</a:t>
          </a:r>
          <a:endParaRPr lang="en-US" sz="1300" kern="1200" dirty="0"/>
        </a:p>
      </dsp:txBody>
      <dsp:txXfrm>
        <a:off x="3212397" y="1603897"/>
        <a:ext cx="1200870" cy="745618"/>
      </dsp:txXfrm>
    </dsp:sp>
    <dsp:sp modelId="{2CBE8C10-44D3-4775-8AC4-F79057FD4186}">
      <dsp:nvSpPr>
        <dsp:cNvPr id="0" name=""/>
        <dsp:cNvSpPr/>
      </dsp:nvSpPr>
      <dsp:spPr>
        <a:xfrm>
          <a:off x="4575049" y="1449044"/>
          <a:ext cx="1247264" cy="7920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527BC6-3033-4B31-895E-A325B3F22AC3}">
      <dsp:nvSpPr>
        <dsp:cNvPr id="0" name=""/>
        <dsp:cNvSpPr/>
      </dsp:nvSpPr>
      <dsp:spPr>
        <a:xfrm>
          <a:off x="4713634" y="1580700"/>
          <a:ext cx="1247264" cy="792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Admin Complexity</a:t>
          </a:r>
          <a:endParaRPr lang="en-US" sz="1300" kern="1200" dirty="0"/>
        </a:p>
      </dsp:txBody>
      <dsp:txXfrm>
        <a:off x="4736831" y="1603897"/>
        <a:ext cx="1200870" cy="745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946EB-6994-4DF6-BE27-03374BD17BC9}">
      <dsp:nvSpPr>
        <dsp:cNvPr id="0" name=""/>
        <dsp:cNvSpPr/>
      </dsp:nvSpPr>
      <dsp:spPr>
        <a:xfrm>
          <a:off x="270427" y="802164"/>
          <a:ext cx="843873" cy="84387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DF3B6BD-EDCA-43BD-B0B4-820FB13081EA}">
      <dsp:nvSpPr>
        <dsp:cNvPr id="0" name=""/>
        <dsp:cNvSpPr/>
      </dsp:nvSpPr>
      <dsp:spPr>
        <a:xfrm>
          <a:off x="450268" y="982006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15F4B4-F091-4F5D-A8B3-9FC13E4F2A8D}">
      <dsp:nvSpPr>
        <dsp:cNvPr id="0" name=""/>
        <dsp:cNvSpPr/>
      </dsp:nvSpPr>
      <dsp:spPr>
        <a:xfrm>
          <a:off x="664" y="1908883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Central Hub for Information</a:t>
          </a:r>
        </a:p>
      </dsp:txBody>
      <dsp:txXfrm>
        <a:off x="664" y="1908883"/>
        <a:ext cx="1383398" cy="553359"/>
      </dsp:txXfrm>
    </dsp:sp>
    <dsp:sp modelId="{3C4B4815-BCA7-4761-BC62-DE49A6D156DD}">
      <dsp:nvSpPr>
        <dsp:cNvPr id="0" name=""/>
        <dsp:cNvSpPr/>
      </dsp:nvSpPr>
      <dsp:spPr>
        <a:xfrm>
          <a:off x="1895920" y="802164"/>
          <a:ext cx="843873" cy="84387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7CC8920-EAE6-4800-9D3F-695537B0FC9D}">
      <dsp:nvSpPr>
        <dsp:cNvPr id="0" name=""/>
        <dsp:cNvSpPr/>
      </dsp:nvSpPr>
      <dsp:spPr>
        <a:xfrm>
          <a:off x="2075762" y="982006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1DE33E-A2A5-4BB9-8F96-11739C398BCF}">
      <dsp:nvSpPr>
        <dsp:cNvPr id="0" name=""/>
        <dsp:cNvSpPr/>
      </dsp:nvSpPr>
      <dsp:spPr>
        <a:xfrm>
          <a:off x="1626157" y="1908883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Booking Process</a:t>
          </a:r>
        </a:p>
      </dsp:txBody>
      <dsp:txXfrm>
        <a:off x="1626157" y="1908883"/>
        <a:ext cx="1383398" cy="553359"/>
      </dsp:txXfrm>
    </dsp:sp>
    <dsp:sp modelId="{3380730E-99C6-470E-8415-0E581DB5F282}">
      <dsp:nvSpPr>
        <dsp:cNvPr id="0" name=""/>
        <dsp:cNvSpPr/>
      </dsp:nvSpPr>
      <dsp:spPr>
        <a:xfrm>
          <a:off x="3521413" y="802164"/>
          <a:ext cx="843873" cy="84387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B206131-83B3-4672-80A4-2A2A9DCFC019}">
      <dsp:nvSpPr>
        <dsp:cNvPr id="0" name=""/>
        <dsp:cNvSpPr/>
      </dsp:nvSpPr>
      <dsp:spPr>
        <a:xfrm>
          <a:off x="3701255" y="982006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BDA5C0-665D-40AA-8700-D5860303278D}">
      <dsp:nvSpPr>
        <dsp:cNvPr id="0" name=""/>
        <dsp:cNvSpPr/>
      </dsp:nvSpPr>
      <dsp:spPr>
        <a:xfrm>
          <a:off x="3251650" y="1908883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User Management</a:t>
          </a:r>
        </a:p>
      </dsp:txBody>
      <dsp:txXfrm>
        <a:off x="3251650" y="1908883"/>
        <a:ext cx="1383398" cy="553359"/>
      </dsp:txXfrm>
    </dsp:sp>
    <dsp:sp modelId="{BF1F0051-99DA-41DF-A50A-0482FB2AF5BE}">
      <dsp:nvSpPr>
        <dsp:cNvPr id="0" name=""/>
        <dsp:cNvSpPr/>
      </dsp:nvSpPr>
      <dsp:spPr>
        <a:xfrm>
          <a:off x="5146906" y="802164"/>
          <a:ext cx="843873" cy="84387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2F39615-3D38-480E-897A-EC017F1CE7E5}">
      <dsp:nvSpPr>
        <dsp:cNvPr id="0" name=""/>
        <dsp:cNvSpPr/>
      </dsp:nvSpPr>
      <dsp:spPr>
        <a:xfrm>
          <a:off x="5326748" y="982006"/>
          <a:ext cx="484189" cy="4841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CA920-DA96-4697-8A41-ECD870011B4B}">
      <dsp:nvSpPr>
        <dsp:cNvPr id="0" name=""/>
        <dsp:cNvSpPr/>
      </dsp:nvSpPr>
      <dsp:spPr>
        <a:xfrm>
          <a:off x="4877143" y="1908883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Guide Connection</a:t>
          </a:r>
        </a:p>
      </dsp:txBody>
      <dsp:txXfrm>
        <a:off x="4877143" y="1908883"/>
        <a:ext cx="1383398" cy="553359"/>
      </dsp:txXfrm>
    </dsp:sp>
    <dsp:sp modelId="{14FFC88B-5491-4F27-9557-10B80FA1BFF5}">
      <dsp:nvSpPr>
        <dsp:cNvPr id="0" name=""/>
        <dsp:cNvSpPr/>
      </dsp:nvSpPr>
      <dsp:spPr>
        <a:xfrm>
          <a:off x="6772399" y="802164"/>
          <a:ext cx="843873" cy="84387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A1CEF77-966A-42EF-B470-F948989CF183}">
      <dsp:nvSpPr>
        <dsp:cNvPr id="0" name=""/>
        <dsp:cNvSpPr/>
      </dsp:nvSpPr>
      <dsp:spPr>
        <a:xfrm>
          <a:off x="6952241" y="982006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ABE42-69BE-48BC-B1D4-97A02D041841}">
      <dsp:nvSpPr>
        <dsp:cNvPr id="0" name=""/>
        <dsp:cNvSpPr/>
      </dsp:nvSpPr>
      <dsp:spPr>
        <a:xfrm>
          <a:off x="6502637" y="1908883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Easy Package Selection</a:t>
          </a:r>
        </a:p>
      </dsp:txBody>
      <dsp:txXfrm>
        <a:off x="6502637" y="1908883"/>
        <a:ext cx="1383398" cy="553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07F4D-E7F5-46EE-AFA7-3EDE1BA7E6CD}">
      <dsp:nvSpPr>
        <dsp:cNvPr id="0" name=""/>
        <dsp:cNvSpPr/>
      </dsp:nvSpPr>
      <dsp:spPr>
        <a:xfrm>
          <a:off x="2708" y="673758"/>
          <a:ext cx="1474459" cy="1100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A148B-0750-4B5C-B304-4BB93E36FE1B}">
      <dsp:nvSpPr>
        <dsp:cNvPr id="0" name=""/>
        <dsp:cNvSpPr/>
      </dsp:nvSpPr>
      <dsp:spPr>
        <a:xfrm>
          <a:off x="2708" y="1774411"/>
          <a:ext cx="1474459" cy="4732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Front-end: React.js</a:t>
          </a:r>
        </a:p>
      </dsp:txBody>
      <dsp:txXfrm>
        <a:off x="2708" y="1774411"/>
        <a:ext cx="1038351" cy="473280"/>
      </dsp:txXfrm>
    </dsp:sp>
    <dsp:sp modelId="{2381F08D-033C-4873-8FC0-2C5509695538}">
      <dsp:nvSpPr>
        <dsp:cNvPr id="0" name=""/>
        <dsp:cNvSpPr/>
      </dsp:nvSpPr>
      <dsp:spPr>
        <a:xfrm>
          <a:off x="186215" y="764902"/>
          <a:ext cx="1100855" cy="9642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CC40-E7FB-4D1C-8138-E85D2B21CEDF}">
      <dsp:nvSpPr>
        <dsp:cNvPr id="0" name=""/>
        <dsp:cNvSpPr/>
      </dsp:nvSpPr>
      <dsp:spPr>
        <a:xfrm>
          <a:off x="2019079" y="665821"/>
          <a:ext cx="1474459" cy="1100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62C1-E508-4B82-B5A1-C2EF26BAEE9D}">
      <dsp:nvSpPr>
        <dsp:cNvPr id="0" name=""/>
        <dsp:cNvSpPr/>
      </dsp:nvSpPr>
      <dsp:spPr>
        <a:xfrm>
          <a:off x="2019079" y="1766474"/>
          <a:ext cx="1474459" cy="473280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Back-end: Spring Boot</a:t>
          </a:r>
        </a:p>
      </dsp:txBody>
      <dsp:txXfrm>
        <a:off x="2019079" y="1766474"/>
        <a:ext cx="1038351" cy="473280"/>
      </dsp:txXfrm>
    </dsp:sp>
    <dsp:sp modelId="{D9346D59-E046-42A1-8D81-BEF1F265195D}">
      <dsp:nvSpPr>
        <dsp:cNvPr id="0" name=""/>
        <dsp:cNvSpPr/>
      </dsp:nvSpPr>
      <dsp:spPr>
        <a:xfrm>
          <a:off x="2186585" y="733015"/>
          <a:ext cx="1106681" cy="99600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0FA5F-FCC2-4AD4-BDD8-26CBE88306F0}">
      <dsp:nvSpPr>
        <dsp:cNvPr id="0" name=""/>
        <dsp:cNvSpPr/>
      </dsp:nvSpPr>
      <dsp:spPr>
        <a:xfrm>
          <a:off x="4038362" y="658089"/>
          <a:ext cx="1474459" cy="1100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31179-7580-45D3-9770-94DC1734D2DA}">
      <dsp:nvSpPr>
        <dsp:cNvPr id="0" name=""/>
        <dsp:cNvSpPr/>
      </dsp:nvSpPr>
      <dsp:spPr>
        <a:xfrm>
          <a:off x="4038362" y="1758742"/>
          <a:ext cx="1474459" cy="473280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Database: MySQL</a:t>
          </a:r>
        </a:p>
      </dsp:txBody>
      <dsp:txXfrm>
        <a:off x="4038362" y="1758742"/>
        <a:ext cx="1038351" cy="473280"/>
      </dsp:txXfrm>
    </dsp:sp>
    <dsp:sp modelId="{F7C0E800-819F-4E43-AAAB-EEBA9D5B0B08}">
      <dsp:nvSpPr>
        <dsp:cNvPr id="0" name=""/>
        <dsp:cNvSpPr/>
      </dsp:nvSpPr>
      <dsp:spPr>
        <a:xfrm>
          <a:off x="4194126" y="701619"/>
          <a:ext cx="1090792" cy="102692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27C33-06AA-44F0-A0FF-BE7D05E14FB2}">
      <dsp:nvSpPr>
        <dsp:cNvPr id="0" name=""/>
        <dsp:cNvSpPr/>
      </dsp:nvSpPr>
      <dsp:spPr>
        <a:xfrm>
          <a:off x="6049701" y="666722"/>
          <a:ext cx="1474459" cy="1100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B55D-B667-4AC8-9839-0F3C516A2EEE}">
      <dsp:nvSpPr>
        <dsp:cNvPr id="0" name=""/>
        <dsp:cNvSpPr/>
      </dsp:nvSpPr>
      <dsp:spPr>
        <a:xfrm>
          <a:off x="6049701" y="1767374"/>
          <a:ext cx="1474459" cy="473280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Developmet</a:t>
          </a:r>
          <a:r>
            <a:rPr lang="en-US" sz="1200" b="1" kern="1200" dirty="0"/>
            <a:t> Tools: Eclipse IDE, Git</a:t>
          </a:r>
        </a:p>
      </dsp:txBody>
      <dsp:txXfrm>
        <a:off x="6049701" y="1767374"/>
        <a:ext cx="1038351" cy="473280"/>
      </dsp:txXfrm>
    </dsp:sp>
    <dsp:sp modelId="{0B6C9046-6327-4FBE-A5CD-93275FC4587A}">
      <dsp:nvSpPr>
        <dsp:cNvPr id="0" name=""/>
        <dsp:cNvSpPr/>
      </dsp:nvSpPr>
      <dsp:spPr>
        <a:xfrm>
          <a:off x="6305552" y="706332"/>
          <a:ext cx="992395" cy="99240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2000" b="-2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E205D-5CC8-4EBB-B628-C8ABAE1D8FF7}">
      <dsp:nvSpPr>
        <dsp:cNvPr id="0" name=""/>
        <dsp:cNvSpPr/>
      </dsp:nvSpPr>
      <dsp:spPr>
        <a:xfrm>
          <a:off x="481140" y="311538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99223B-8F59-4856-A54C-CFBD33F7246E}">
      <dsp:nvSpPr>
        <dsp:cNvPr id="0" name=""/>
        <dsp:cNvSpPr/>
      </dsp:nvSpPr>
      <dsp:spPr>
        <a:xfrm>
          <a:off x="2092" y="1425974"/>
          <a:ext cx="1741992" cy="108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Client Layer (User Interaction)</a:t>
          </a:r>
          <a:endParaRPr lang="en-US" sz="2400" kern="1200" dirty="0"/>
        </a:p>
      </dsp:txBody>
      <dsp:txXfrm>
        <a:off x="2092" y="1425974"/>
        <a:ext cx="1741992" cy="1088745"/>
      </dsp:txXfrm>
    </dsp:sp>
    <dsp:sp modelId="{1643C2C1-B2D8-40C9-BE47-1C76E8112818}">
      <dsp:nvSpPr>
        <dsp:cNvPr id="0" name=""/>
        <dsp:cNvSpPr/>
      </dsp:nvSpPr>
      <dsp:spPr>
        <a:xfrm>
          <a:off x="2527981" y="311538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7C733E-85D5-41C4-BCB2-B2FCA9CF36C7}">
      <dsp:nvSpPr>
        <dsp:cNvPr id="0" name=""/>
        <dsp:cNvSpPr/>
      </dsp:nvSpPr>
      <dsp:spPr>
        <a:xfrm>
          <a:off x="2048933" y="1425974"/>
          <a:ext cx="1741992" cy="108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Browser Interface</a:t>
          </a:r>
        </a:p>
      </dsp:txBody>
      <dsp:txXfrm>
        <a:off x="2048933" y="1425974"/>
        <a:ext cx="1741992" cy="1088745"/>
      </dsp:txXfrm>
    </dsp:sp>
    <dsp:sp modelId="{2B330F13-4696-457A-8C78-A19E8AE3A76A}">
      <dsp:nvSpPr>
        <dsp:cNvPr id="0" name=""/>
        <dsp:cNvSpPr/>
      </dsp:nvSpPr>
      <dsp:spPr>
        <a:xfrm>
          <a:off x="4574822" y="311538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BDC40C-D8AF-4AD8-A7E9-8A21C0CBDF04}">
      <dsp:nvSpPr>
        <dsp:cNvPr id="0" name=""/>
        <dsp:cNvSpPr/>
      </dsp:nvSpPr>
      <dsp:spPr>
        <a:xfrm>
          <a:off x="4095774" y="1425974"/>
          <a:ext cx="1741992" cy="108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 Inputs</a:t>
          </a:r>
        </a:p>
      </dsp:txBody>
      <dsp:txXfrm>
        <a:off x="4095774" y="1425974"/>
        <a:ext cx="1741992" cy="1088745"/>
      </dsp:txXfrm>
    </dsp:sp>
    <dsp:sp modelId="{A8CFE461-C87D-4B3F-8082-400BE52E0A68}">
      <dsp:nvSpPr>
        <dsp:cNvPr id="0" name=""/>
        <dsp:cNvSpPr/>
      </dsp:nvSpPr>
      <dsp:spPr>
        <a:xfrm>
          <a:off x="6621662" y="311538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8E1DA9-DED8-4EF0-AC1C-B859BE8EFA70}">
      <dsp:nvSpPr>
        <dsp:cNvPr id="0" name=""/>
        <dsp:cNvSpPr/>
      </dsp:nvSpPr>
      <dsp:spPr>
        <a:xfrm>
          <a:off x="6142615" y="1425974"/>
          <a:ext cx="1741992" cy="1088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Response Rendering</a:t>
          </a:r>
        </a:p>
      </dsp:txBody>
      <dsp:txXfrm>
        <a:off x="6142615" y="1425974"/>
        <a:ext cx="1741992" cy="10887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E8526-1DF9-4060-BEED-DE00F735CAC9}">
      <dsp:nvSpPr>
        <dsp:cNvPr id="0" name=""/>
        <dsp:cNvSpPr/>
      </dsp:nvSpPr>
      <dsp:spPr>
        <a:xfrm>
          <a:off x="0" y="3107752"/>
          <a:ext cx="7524750" cy="10200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Back-End (Spring Boot)</a:t>
          </a:r>
          <a:r>
            <a:rPr lang="en-US" sz="1900" kern="1200"/>
            <a:t>: </a:t>
          </a:r>
        </a:p>
      </dsp:txBody>
      <dsp:txXfrm>
        <a:off x="0" y="3107752"/>
        <a:ext cx="7524750" cy="550818"/>
      </dsp:txXfrm>
    </dsp:sp>
    <dsp:sp modelId="{90DFFA72-F283-47CD-925C-4267F5F68437}">
      <dsp:nvSpPr>
        <dsp:cNvPr id="0" name=""/>
        <dsp:cNvSpPr/>
      </dsp:nvSpPr>
      <dsp:spPr>
        <a:xfrm>
          <a:off x="3674" y="3638170"/>
          <a:ext cx="2505800" cy="46921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Handles business logic</a:t>
          </a:r>
        </a:p>
      </dsp:txBody>
      <dsp:txXfrm>
        <a:off x="3674" y="3638170"/>
        <a:ext cx="2505800" cy="469215"/>
      </dsp:txXfrm>
    </dsp:sp>
    <dsp:sp modelId="{427AC511-56FE-440E-BFED-75D9124BCFF0}">
      <dsp:nvSpPr>
        <dsp:cNvPr id="0" name=""/>
        <dsp:cNvSpPr/>
      </dsp:nvSpPr>
      <dsp:spPr>
        <a:xfrm>
          <a:off x="2509474" y="3638170"/>
          <a:ext cx="2505800" cy="469215"/>
        </a:xfrm>
        <a:prstGeom prst="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Processes requests</a:t>
          </a:r>
        </a:p>
      </dsp:txBody>
      <dsp:txXfrm>
        <a:off x="2509474" y="3638170"/>
        <a:ext cx="2505800" cy="469215"/>
      </dsp:txXfrm>
    </dsp:sp>
    <dsp:sp modelId="{3BCAF43E-FDE9-4780-8628-0D50F1E0B376}">
      <dsp:nvSpPr>
        <dsp:cNvPr id="0" name=""/>
        <dsp:cNvSpPr/>
      </dsp:nvSpPr>
      <dsp:spPr>
        <a:xfrm>
          <a:off x="5015275" y="3638170"/>
          <a:ext cx="2505800" cy="469215"/>
        </a:xfrm>
        <a:prstGeom prst="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Interacts with the database.</a:t>
          </a:r>
        </a:p>
      </dsp:txBody>
      <dsp:txXfrm>
        <a:off x="5015275" y="3638170"/>
        <a:ext cx="2505800" cy="469215"/>
      </dsp:txXfrm>
    </dsp:sp>
    <dsp:sp modelId="{495ED4CA-7389-4200-BF9B-6637EEE3C019}">
      <dsp:nvSpPr>
        <dsp:cNvPr id="0" name=""/>
        <dsp:cNvSpPr/>
      </dsp:nvSpPr>
      <dsp:spPr>
        <a:xfrm rot="10800000">
          <a:off x="0" y="1554241"/>
          <a:ext cx="7524750" cy="1568811"/>
        </a:xfrm>
        <a:prstGeom prst="upArrowCallou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Front-End (React.js)</a:t>
          </a:r>
          <a:r>
            <a:rPr lang="en-US" sz="1900" kern="1200" dirty="0"/>
            <a:t>:</a:t>
          </a:r>
        </a:p>
      </dsp:txBody>
      <dsp:txXfrm rot="-10800000">
        <a:off x="0" y="1554241"/>
        <a:ext cx="7524750" cy="550652"/>
      </dsp:txXfrm>
    </dsp:sp>
    <dsp:sp modelId="{B783EBC3-FF36-4C74-8D06-8353BCC07798}">
      <dsp:nvSpPr>
        <dsp:cNvPr id="0" name=""/>
        <dsp:cNvSpPr/>
      </dsp:nvSpPr>
      <dsp:spPr>
        <a:xfrm>
          <a:off x="3674" y="2104894"/>
          <a:ext cx="2505800" cy="469074"/>
        </a:xfrm>
        <a:prstGeom prst="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Manages user interface</a:t>
          </a:r>
        </a:p>
      </dsp:txBody>
      <dsp:txXfrm>
        <a:off x="3674" y="2104894"/>
        <a:ext cx="2505800" cy="469074"/>
      </dsp:txXfrm>
    </dsp:sp>
    <dsp:sp modelId="{E4B0770D-DF76-4703-B80D-6B7FEB435038}">
      <dsp:nvSpPr>
        <dsp:cNvPr id="0" name=""/>
        <dsp:cNvSpPr/>
      </dsp:nvSpPr>
      <dsp:spPr>
        <a:xfrm>
          <a:off x="2509474" y="2104894"/>
          <a:ext cx="2505800" cy="469074"/>
        </a:xfrm>
        <a:prstGeom prst="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State</a:t>
          </a:r>
        </a:p>
      </dsp:txBody>
      <dsp:txXfrm>
        <a:off x="2509474" y="2104894"/>
        <a:ext cx="2505800" cy="469074"/>
      </dsp:txXfrm>
    </dsp:sp>
    <dsp:sp modelId="{36AAB33E-7C4E-47FB-962F-310DEDE8BD80}">
      <dsp:nvSpPr>
        <dsp:cNvPr id="0" name=""/>
        <dsp:cNvSpPr/>
      </dsp:nvSpPr>
      <dsp:spPr>
        <a:xfrm>
          <a:off x="5015275" y="2104894"/>
          <a:ext cx="2505800" cy="469074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Page navigation.</a:t>
          </a:r>
        </a:p>
      </dsp:txBody>
      <dsp:txXfrm>
        <a:off x="5015275" y="2104894"/>
        <a:ext cx="2505800" cy="469074"/>
      </dsp:txXfrm>
    </dsp:sp>
    <dsp:sp modelId="{0FD22E6B-A73F-43C3-8323-C918656EF37D}">
      <dsp:nvSpPr>
        <dsp:cNvPr id="0" name=""/>
        <dsp:cNvSpPr/>
      </dsp:nvSpPr>
      <dsp:spPr>
        <a:xfrm rot="10800000">
          <a:off x="0" y="729"/>
          <a:ext cx="7524750" cy="1568811"/>
        </a:xfrm>
        <a:prstGeom prst="upArrowCallou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Application Layer (Processing and Logic)</a:t>
          </a:r>
        </a:p>
      </dsp:txBody>
      <dsp:txXfrm rot="10800000">
        <a:off x="0" y="729"/>
        <a:ext cx="7524750" cy="10193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3E41B-EA7A-44F0-9B72-719EE3FE1C2E}">
      <dsp:nvSpPr>
        <dsp:cNvPr id="0" name=""/>
        <dsp:cNvSpPr/>
      </dsp:nvSpPr>
      <dsp:spPr>
        <a:xfrm>
          <a:off x="0" y="29766"/>
          <a:ext cx="2464593" cy="14787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MySQL Database</a:t>
          </a:r>
          <a:endParaRPr lang="en-US" sz="3900" kern="1200" dirty="0"/>
        </a:p>
      </dsp:txBody>
      <dsp:txXfrm>
        <a:off x="0" y="29766"/>
        <a:ext cx="2464593" cy="1478756"/>
      </dsp:txXfrm>
    </dsp:sp>
    <dsp:sp modelId="{3A8B3004-8337-47C4-8C5B-AE1FF7DBDC02}">
      <dsp:nvSpPr>
        <dsp:cNvPr id="0" name=""/>
        <dsp:cNvSpPr/>
      </dsp:nvSpPr>
      <dsp:spPr>
        <a:xfrm>
          <a:off x="2711053" y="29766"/>
          <a:ext cx="2464593" cy="1478756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User Table </a:t>
          </a:r>
          <a:endParaRPr lang="en-US" sz="3900" kern="1200" dirty="0"/>
        </a:p>
      </dsp:txBody>
      <dsp:txXfrm>
        <a:off x="2711053" y="29766"/>
        <a:ext cx="2464593" cy="1478756"/>
      </dsp:txXfrm>
    </dsp:sp>
    <dsp:sp modelId="{C804EBAB-90EB-42F2-A8E7-4F970772E34C}">
      <dsp:nvSpPr>
        <dsp:cNvPr id="0" name=""/>
        <dsp:cNvSpPr/>
      </dsp:nvSpPr>
      <dsp:spPr>
        <a:xfrm>
          <a:off x="5422106" y="29766"/>
          <a:ext cx="2464593" cy="1478756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Booking Table </a:t>
          </a:r>
          <a:endParaRPr lang="en-US" sz="3900" kern="1200" dirty="0"/>
        </a:p>
      </dsp:txBody>
      <dsp:txXfrm>
        <a:off x="5422106" y="29766"/>
        <a:ext cx="2464593" cy="1478756"/>
      </dsp:txXfrm>
    </dsp:sp>
    <dsp:sp modelId="{78CD6805-65D7-42C5-855B-5A8B1CF38A05}">
      <dsp:nvSpPr>
        <dsp:cNvPr id="0" name=""/>
        <dsp:cNvSpPr/>
      </dsp:nvSpPr>
      <dsp:spPr>
        <a:xfrm>
          <a:off x="1355526" y="1754981"/>
          <a:ext cx="2464593" cy="1478756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Guide Table</a:t>
          </a:r>
          <a:endParaRPr lang="en-US" sz="3900" kern="1200" dirty="0"/>
        </a:p>
      </dsp:txBody>
      <dsp:txXfrm>
        <a:off x="1355526" y="1754981"/>
        <a:ext cx="2464593" cy="1478756"/>
      </dsp:txXfrm>
    </dsp:sp>
    <dsp:sp modelId="{1EC0A1C9-A822-41B1-A5E0-5E8B7B0C345F}">
      <dsp:nvSpPr>
        <dsp:cNvPr id="0" name=""/>
        <dsp:cNvSpPr/>
      </dsp:nvSpPr>
      <dsp:spPr>
        <a:xfrm>
          <a:off x="4066579" y="1754981"/>
          <a:ext cx="2464593" cy="1478756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Categories Table</a:t>
          </a:r>
          <a:endParaRPr lang="en-US" sz="3900" kern="1200" dirty="0"/>
        </a:p>
      </dsp:txBody>
      <dsp:txXfrm>
        <a:off x="4066579" y="1754981"/>
        <a:ext cx="2464593" cy="14787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59E66-610E-482E-AD47-FA1EBD7D786C}">
      <dsp:nvSpPr>
        <dsp:cNvPr id="0" name=""/>
        <dsp:cNvSpPr/>
      </dsp:nvSpPr>
      <dsp:spPr>
        <a:xfrm>
          <a:off x="0" y="1405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88FC5-0704-43A0-96F3-211EDA2CBE85}">
      <dsp:nvSpPr>
        <dsp:cNvPr id="0" name=""/>
        <dsp:cNvSpPr/>
      </dsp:nvSpPr>
      <dsp:spPr>
        <a:xfrm>
          <a:off x="181107" y="136112"/>
          <a:ext cx="329286" cy="3292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961C8-8800-4B48-8865-1F8DBF4710BB}">
      <dsp:nvSpPr>
        <dsp:cNvPr id="0" name=""/>
        <dsp:cNvSpPr/>
      </dsp:nvSpPr>
      <dsp:spPr>
        <a:xfrm>
          <a:off x="691500" y="1405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Admin Layer (Management Interface)</a:t>
          </a:r>
          <a:endParaRPr lang="en-US" sz="2800" kern="1200" dirty="0"/>
        </a:p>
      </dsp:txBody>
      <dsp:txXfrm>
        <a:off x="691500" y="1405"/>
        <a:ext cx="7461899" cy="598702"/>
      </dsp:txXfrm>
    </dsp:sp>
    <dsp:sp modelId="{EB087A97-AA09-467D-8540-A274F0B81305}">
      <dsp:nvSpPr>
        <dsp:cNvPr id="0" name=""/>
        <dsp:cNvSpPr/>
      </dsp:nvSpPr>
      <dsp:spPr>
        <a:xfrm>
          <a:off x="0" y="749782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87F0D-97C7-45B8-AA35-79B751DED65E}">
      <dsp:nvSpPr>
        <dsp:cNvPr id="0" name=""/>
        <dsp:cNvSpPr/>
      </dsp:nvSpPr>
      <dsp:spPr>
        <a:xfrm>
          <a:off x="181107" y="884490"/>
          <a:ext cx="329286" cy="3292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AE4D1-5232-43A0-80D6-79084731E6BA}">
      <dsp:nvSpPr>
        <dsp:cNvPr id="0" name=""/>
        <dsp:cNvSpPr/>
      </dsp:nvSpPr>
      <dsp:spPr>
        <a:xfrm>
          <a:off x="691500" y="749782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Admin Dashboard</a:t>
          </a:r>
        </a:p>
      </dsp:txBody>
      <dsp:txXfrm>
        <a:off x="691500" y="749782"/>
        <a:ext cx="7461899" cy="598702"/>
      </dsp:txXfrm>
    </dsp:sp>
    <dsp:sp modelId="{128A0801-FFF3-48C8-A9B7-B8344BF9DBBB}">
      <dsp:nvSpPr>
        <dsp:cNvPr id="0" name=""/>
        <dsp:cNvSpPr/>
      </dsp:nvSpPr>
      <dsp:spPr>
        <a:xfrm>
          <a:off x="0" y="1498160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AACC4-ABEC-47E9-9305-394FB0BC1716}">
      <dsp:nvSpPr>
        <dsp:cNvPr id="0" name=""/>
        <dsp:cNvSpPr/>
      </dsp:nvSpPr>
      <dsp:spPr>
        <a:xfrm>
          <a:off x="181107" y="1632868"/>
          <a:ext cx="329286" cy="3292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DC600-03F2-42A4-8553-31F2964110B7}">
      <dsp:nvSpPr>
        <dsp:cNvPr id="0" name=""/>
        <dsp:cNvSpPr/>
      </dsp:nvSpPr>
      <dsp:spPr>
        <a:xfrm>
          <a:off x="691500" y="1498160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Management</a:t>
          </a:r>
        </a:p>
      </dsp:txBody>
      <dsp:txXfrm>
        <a:off x="691500" y="1498160"/>
        <a:ext cx="7461899" cy="598702"/>
      </dsp:txXfrm>
    </dsp:sp>
    <dsp:sp modelId="{A4ECA070-EF74-4964-9FA0-9708B108FF83}">
      <dsp:nvSpPr>
        <dsp:cNvPr id="0" name=""/>
        <dsp:cNvSpPr/>
      </dsp:nvSpPr>
      <dsp:spPr>
        <a:xfrm>
          <a:off x="0" y="2246537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6E4D5-20BA-4BA2-842F-05A37B62867F}">
      <dsp:nvSpPr>
        <dsp:cNvPr id="0" name=""/>
        <dsp:cNvSpPr/>
      </dsp:nvSpPr>
      <dsp:spPr>
        <a:xfrm>
          <a:off x="181107" y="2381245"/>
          <a:ext cx="329286" cy="3292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DBAD8-FBB2-4B0D-8057-558997744387}">
      <dsp:nvSpPr>
        <dsp:cNvPr id="0" name=""/>
        <dsp:cNvSpPr/>
      </dsp:nvSpPr>
      <dsp:spPr>
        <a:xfrm>
          <a:off x="691500" y="2246537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Package Management</a:t>
          </a:r>
        </a:p>
      </dsp:txBody>
      <dsp:txXfrm>
        <a:off x="691500" y="2246537"/>
        <a:ext cx="7461899" cy="598702"/>
      </dsp:txXfrm>
    </dsp:sp>
    <dsp:sp modelId="{1F9F0BF4-B8F0-4B1A-BB6B-E58FD90934DC}">
      <dsp:nvSpPr>
        <dsp:cNvPr id="0" name=""/>
        <dsp:cNvSpPr/>
      </dsp:nvSpPr>
      <dsp:spPr>
        <a:xfrm>
          <a:off x="0" y="2994915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8F238-C4D6-4407-B0FE-9F951A31CECB}">
      <dsp:nvSpPr>
        <dsp:cNvPr id="0" name=""/>
        <dsp:cNvSpPr/>
      </dsp:nvSpPr>
      <dsp:spPr>
        <a:xfrm>
          <a:off x="181107" y="3129623"/>
          <a:ext cx="329286" cy="3292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18B1-0172-4396-BDA4-35FE926295A7}">
      <dsp:nvSpPr>
        <dsp:cNvPr id="0" name=""/>
        <dsp:cNvSpPr/>
      </dsp:nvSpPr>
      <dsp:spPr>
        <a:xfrm>
          <a:off x="691500" y="2994915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Booking Management</a:t>
          </a:r>
        </a:p>
      </dsp:txBody>
      <dsp:txXfrm>
        <a:off x="691500" y="2994915"/>
        <a:ext cx="7461899" cy="598702"/>
      </dsp:txXfrm>
    </dsp:sp>
    <dsp:sp modelId="{AAD12FF5-52E2-4E09-AE29-F042F0BB46CB}">
      <dsp:nvSpPr>
        <dsp:cNvPr id="0" name=""/>
        <dsp:cNvSpPr/>
      </dsp:nvSpPr>
      <dsp:spPr>
        <a:xfrm>
          <a:off x="0" y="3743292"/>
          <a:ext cx="8153400" cy="59870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D447B-FBBC-4CF9-99D6-139E80BF3FEB}">
      <dsp:nvSpPr>
        <dsp:cNvPr id="0" name=""/>
        <dsp:cNvSpPr/>
      </dsp:nvSpPr>
      <dsp:spPr>
        <a:xfrm>
          <a:off x="181107" y="3878000"/>
          <a:ext cx="329286" cy="3292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FE67F-FAE8-4276-9E27-F1BD6DF4041D}">
      <dsp:nvSpPr>
        <dsp:cNvPr id="0" name=""/>
        <dsp:cNvSpPr/>
      </dsp:nvSpPr>
      <dsp:spPr>
        <a:xfrm>
          <a:off x="691500" y="3743292"/>
          <a:ext cx="7461899" cy="598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63" tIns="63363" rIns="63363" bIns="633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Guide Management</a:t>
          </a:r>
        </a:p>
      </dsp:txBody>
      <dsp:txXfrm>
        <a:off x="691500" y="3743292"/>
        <a:ext cx="7461899" cy="598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82BD-BA8C-49FF-8BAD-CF97DCD37528}">
      <dsp:nvSpPr>
        <dsp:cNvPr id="0" name=""/>
        <dsp:cNvSpPr/>
      </dsp:nvSpPr>
      <dsp:spPr>
        <a:xfrm>
          <a:off x="341781" y="586556"/>
          <a:ext cx="1062615" cy="106261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9ACC1FD-9DC7-4EA3-B32F-D1DBFC7488C3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4B2DAB-A3FC-4C11-81C0-BA7E78772FCE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AI-based recommendations.</a:t>
          </a:r>
          <a:endParaRPr lang="en-US" sz="1500" kern="1200"/>
        </a:p>
      </dsp:txBody>
      <dsp:txXfrm>
        <a:off x="2092" y="1980150"/>
        <a:ext cx="1741992" cy="696796"/>
      </dsp:txXfrm>
    </dsp:sp>
    <dsp:sp modelId="{0FE4A82E-5D30-4445-975C-20EA168B49C2}">
      <dsp:nvSpPr>
        <dsp:cNvPr id="0" name=""/>
        <dsp:cNvSpPr/>
      </dsp:nvSpPr>
      <dsp:spPr>
        <a:xfrm>
          <a:off x="2388621" y="586556"/>
          <a:ext cx="1062615" cy="106261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8639403-D52B-4548-AC92-1711FA275A3F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07B34D-0981-407D-BB8B-B06344CC53F9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Multi-language support.</a:t>
          </a:r>
          <a:endParaRPr lang="en-US" sz="1500" kern="1200"/>
        </a:p>
      </dsp:txBody>
      <dsp:txXfrm>
        <a:off x="2048933" y="1980150"/>
        <a:ext cx="1741992" cy="696796"/>
      </dsp:txXfrm>
    </dsp:sp>
    <dsp:sp modelId="{09D2C69D-7EE3-4934-B79B-A3CA01AF4D9A}">
      <dsp:nvSpPr>
        <dsp:cNvPr id="0" name=""/>
        <dsp:cNvSpPr/>
      </dsp:nvSpPr>
      <dsp:spPr>
        <a:xfrm>
          <a:off x="4435462" y="586556"/>
          <a:ext cx="1062615" cy="106261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951EA47-28E6-46A8-B081-FDFE77767EB2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ED4639-3D52-41DE-A5A4-63BC094C2A07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Mobile app development.</a:t>
          </a:r>
          <a:endParaRPr lang="en-US" sz="1500" kern="1200"/>
        </a:p>
      </dsp:txBody>
      <dsp:txXfrm>
        <a:off x="4095774" y="1980150"/>
        <a:ext cx="1741992" cy="696796"/>
      </dsp:txXfrm>
    </dsp:sp>
    <dsp:sp modelId="{41F5BF18-E55F-49F5-9BC5-0A170B52B836}">
      <dsp:nvSpPr>
        <dsp:cNvPr id="0" name=""/>
        <dsp:cNvSpPr/>
      </dsp:nvSpPr>
      <dsp:spPr>
        <a:xfrm>
          <a:off x="6482303" y="586556"/>
          <a:ext cx="1062615" cy="1062615"/>
        </a:xfrm>
        <a:prstGeom prst="round2DiagRect">
          <a:avLst>
            <a:gd name="adj1" fmla="val 29727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A1702CE-6F01-411D-9547-95C6BF89B656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F86A71-6620-4255-8AD0-25B265A06BD7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kern="1200"/>
            <a:t>Social media integration.</a:t>
          </a:r>
          <a:endParaRPr lang="en-US" sz="1500" kern="1200"/>
        </a:p>
      </dsp:txBody>
      <dsp:txXfrm>
        <a:off x="6142615" y="1980150"/>
        <a:ext cx="1741992" cy="6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4FA7E-F1A1-400F-9291-E1E76FB7B09C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FFA88-701D-422B-AEFD-73985608B0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43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FFA88-701D-422B-AEFD-73985608B06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70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8760" y="505247"/>
            <a:ext cx="1466479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0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5453" y="241473"/>
            <a:ext cx="2093093" cy="673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7795" y="873571"/>
            <a:ext cx="732840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164178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557E0-E780-38F2-D6C6-3B1ED2DF8492}"/>
              </a:ext>
            </a:extLst>
          </p:cNvPr>
          <p:cNvSpPr txBox="1"/>
          <p:nvPr/>
        </p:nvSpPr>
        <p:spPr>
          <a:xfrm>
            <a:off x="788670" y="3371599"/>
            <a:ext cx="2788794" cy="1152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Tour and Travel Management System</a:t>
            </a:r>
            <a:endParaRPr lang="en-US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mountain with snow and clouds&#10;&#10;Description automatically generated">
            <a:extLst>
              <a:ext uri="{FF2B5EF4-FFF2-40B4-BE49-F238E27FC236}">
                <a16:creationId xmlns:a16="http://schemas.microsoft.com/office/drawing/2014/main" id="{A4CFC99B-5CF2-E482-5D73-A262A1E9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9"/>
          <a:stretch/>
        </p:blipFill>
        <p:spPr>
          <a:xfrm>
            <a:off x="20" y="10"/>
            <a:ext cx="9143980" cy="299585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3683639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3940814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14CB0-6220-C00A-EB57-742E0EFEBC8F}"/>
              </a:ext>
            </a:extLst>
          </p:cNvPr>
          <p:cNvSpPr txBox="1"/>
          <p:nvPr/>
        </p:nvSpPr>
        <p:spPr>
          <a:xfrm>
            <a:off x="4781409" y="3335753"/>
            <a:ext cx="3863014" cy="1152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Members:</a:t>
            </a: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240350320059-Vaishnavi </a:t>
            </a:r>
            <a:r>
              <a:rPr lang="en-US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Phirke</a:t>
            </a: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240350320060-Vedant Bajirao</a:t>
            </a: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240350320061-Vivek Rajput</a:t>
            </a: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240350320062-Yogita Patil</a:t>
            </a: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240350320063-Yusaf Shahid</a:t>
            </a:r>
          </a:p>
          <a:p>
            <a:pPr marL="171450" indent="-1714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240350320064-Zeeshan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47005-586E-0C93-C579-69F4135F3ABA}"/>
              </a:ext>
            </a:extLst>
          </p:cNvPr>
          <p:cNvSpPr txBox="1"/>
          <p:nvPr/>
        </p:nvSpPr>
        <p:spPr>
          <a:xfrm>
            <a:off x="1752600" y="4059299"/>
            <a:ext cx="3657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0670C-F034-1A27-F436-C644EC8F5C77}"/>
              </a:ext>
            </a:extLst>
          </p:cNvPr>
          <p:cNvSpPr txBox="1"/>
          <p:nvPr/>
        </p:nvSpPr>
        <p:spPr>
          <a:xfrm>
            <a:off x="50951" y="3239469"/>
            <a:ext cx="4576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22BD39-6B5B-493A-BE62-58ECD0F7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741521E-DC76-41B9-8A47-448CD4F9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29496" y="-2519468"/>
            <a:ext cx="4102779" cy="9141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5E167C-A8DC-9C08-4307-96E6446BB230}"/>
              </a:ext>
            </a:extLst>
          </p:cNvPr>
          <p:cNvSpPr txBox="1"/>
          <p:nvPr/>
        </p:nvSpPr>
        <p:spPr>
          <a:xfrm>
            <a:off x="1052724" y="138252"/>
            <a:ext cx="6962835" cy="105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FD85F6-ECDC-4124-9916-6444E142C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08" y="514347"/>
            <a:ext cx="89153" cy="1162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pair of oval shaped tablets&#10;&#10;Description automatically generated">
            <a:extLst>
              <a:ext uri="{FF2B5EF4-FFF2-40B4-BE49-F238E27FC236}">
                <a16:creationId xmlns:a16="http://schemas.microsoft.com/office/drawing/2014/main" id="{676DA041-9B42-3482-AEE0-5CF365FC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1605"/>
          <a:stretch/>
        </p:blipFill>
        <p:spPr>
          <a:xfrm>
            <a:off x="-808" y="2307641"/>
            <a:ext cx="9141713" cy="23386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5D26B4-74AD-4118-8F13-7051DA3B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4629150"/>
            <a:ext cx="89154" cy="514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D96BD1C-F667-259D-BDDD-05565828D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460426"/>
              </p:ext>
            </p:extLst>
          </p:nvPr>
        </p:nvGraphicFramePr>
        <p:xfrm>
          <a:off x="685800" y="1200150"/>
          <a:ext cx="7886700" cy="2826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FDA4187-C785-F580-374E-6EDAD6278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860481"/>
              </p:ext>
            </p:extLst>
          </p:nvPr>
        </p:nvGraphicFramePr>
        <p:xfrm>
          <a:off x="628650" y="465294"/>
          <a:ext cx="752475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37405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6BAF3-1053-E0C1-2711-8E82C15D386A}"/>
              </a:ext>
            </a:extLst>
          </p:cNvPr>
          <p:cNvSpPr txBox="1"/>
          <p:nvPr/>
        </p:nvSpPr>
        <p:spPr>
          <a:xfrm>
            <a:off x="628650" y="417746"/>
            <a:ext cx="7886700" cy="850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Layer (Data Storage and Retrieval)</a:t>
            </a: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extBox 4">
            <a:extLst>
              <a:ext uri="{FF2B5EF4-FFF2-40B4-BE49-F238E27FC236}">
                <a16:creationId xmlns:a16="http://schemas.microsoft.com/office/drawing/2014/main" id="{74363F01-A40C-5AA7-E8B2-AD1C417A8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959498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8480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1E64722-84A0-5670-0198-7679D227C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561097"/>
              </p:ext>
            </p:extLst>
          </p:nvPr>
        </p:nvGraphicFramePr>
        <p:xfrm>
          <a:off x="533400" y="514350"/>
          <a:ext cx="81534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296639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CBD35-F94F-73D3-55AF-D242009C5122}"/>
              </a:ext>
            </a:extLst>
          </p:cNvPr>
          <p:cNvSpPr txBox="1"/>
          <p:nvPr/>
        </p:nvSpPr>
        <p:spPr>
          <a:xfrm>
            <a:off x="628650" y="138603"/>
            <a:ext cx="7886700" cy="112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Flow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CD904-24FF-688E-233C-9292ED5E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55" y="1384069"/>
            <a:ext cx="6953599" cy="33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630"/>
            <a:ext cx="9144000" cy="3704870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558" y="3898626"/>
            <a:ext cx="7394713" cy="482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74625"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latin typeface="+mj-lt"/>
                <a:cs typeface="+mj-cs"/>
              </a:rPr>
              <a:t>Home</a:t>
            </a:r>
            <a:r>
              <a:rPr lang="en-US" sz="2700" kern="1200" spc="-25">
                <a:latin typeface="+mj-lt"/>
                <a:cs typeface="+mj-cs"/>
              </a:rPr>
              <a:t> </a:t>
            </a:r>
            <a:r>
              <a:rPr lang="en-US" sz="2700" kern="1200" spc="-20">
                <a:latin typeface="+mj-lt"/>
                <a:cs typeface="+mj-cs"/>
              </a:rPr>
              <a:t>Page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485818"/>
            <a:ext cx="6266329" cy="329448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rcRect r="11" b="1446"/>
          <a:stretch/>
        </p:blipFill>
        <p:spPr>
          <a:xfrm>
            <a:off x="1559859" y="604137"/>
            <a:ext cx="6024282" cy="3055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01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20"/>
              </a:spcBef>
            </a:pPr>
            <a:r>
              <a:rPr dirty="0"/>
              <a:t>Admin</a:t>
            </a:r>
            <a:r>
              <a:rPr spc="-20" dirty="0"/>
              <a:t> Page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23" y="1191747"/>
            <a:ext cx="7877109" cy="37766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36" y="544323"/>
            <a:ext cx="8602095" cy="4232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56323"/>
            <a:ext cx="8602107" cy="411239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3FC66-A173-7426-5607-4FA4E5998E29}"/>
              </a:ext>
            </a:extLst>
          </p:cNvPr>
          <p:cNvSpPr txBox="1"/>
          <p:nvPr/>
        </p:nvSpPr>
        <p:spPr>
          <a:xfrm>
            <a:off x="628650" y="417891"/>
            <a:ext cx="7886700" cy="850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FCA9FA3A-4357-B9EB-9B97-96B0C302B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78919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08348"/>
            <a:ext cx="8602107" cy="4244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4888D-2630-F169-E7C7-E45724B7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571751"/>
            <a:ext cx="7398667" cy="21808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49" y="1095847"/>
            <a:ext cx="8602082" cy="3854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014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20"/>
              </a:spcBef>
            </a:pPr>
            <a:r>
              <a:rPr dirty="0"/>
              <a:t>Guide</a:t>
            </a:r>
            <a:r>
              <a:rPr spc="-20" dirty="0"/>
              <a:t> </a:t>
            </a:r>
            <a:r>
              <a:rPr spc="-10" dirty="0"/>
              <a:t>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56323"/>
            <a:ext cx="8602107" cy="410039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652223"/>
            <a:ext cx="8602107" cy="413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56323"/>
            <a:ext cx="8602107" cy="40644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808098"/>
            <a:ext cx="8602107" cy="42202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20"/>
              </a:spcBef>
            </a:pPr>
            <a:r>
              <a:rPr dirty="0"/>
              <a:t>User</a:t>
            </a:r>
            <a:r>
              <a:rPr spc="-15" dirty="0"/>
              <a:t> </a:t>
            </a:r>
            <a:r>
              <a:rPr spc="-10" dirty="0"/>
              <a:t>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56323"/>
            <a:ext cx="8602107" cy="4208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49" y="556323"/>
            <a:ext cx="8602107" cy="41843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9823" y="233799"/>
            <a:ext cx="7949565" cy="4794885"/>
            <a:chOff x="649823" y="233799"/>
            <a:chExt cx="7949565" cy="4794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823" y="233799"/>
              <a:ext cx="7949033" cy="47945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40" y="1383597"/>
              <a:ext cx="2805544" cy="251779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49" y="1059872"/>
            <a:ext cx="8602082" cy="3992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Tour</a:t>
            </a:r>
            <a:r>
              <a:rPr spc="-110" dirty="0"/>
              <a:t> </a:t>
            </a:r>
            <a:r>
              <a:rPr spc="-10" dirty="0"/>
              <a:t>Booking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623D2-1732-9507-EAAD-8670B3A7E547}"/>
              </a:ext>
            </a:extLst>
          </p:cNvPr>
          <p:cNvSpPr txBox="1"/>
          <p:nvPr/>
        </p:nvSpPr>
        <p:spPr>
          <a:xfrm>
            <a:off x="4943224" y="2571749"/>
            <a:ext cx="3604268" cy="629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endParaRPr lang="en-US" sz="15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2E1FF2-8811-B128-684C-2A18AA424576}"/>
              </a:ext>
            </a:extLst>
          </p:cNvPr>
          <p:cNvSpPr txBox="1"/>
          <p:nvPr/>
        </p:nvSpPr>
        <p:spPr>
          <a:xfrm>
            <a:off x="381000" y="1276350"/>
            <a:ext cx="815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i="1" dirty="0">
                <a:solidFill>
                  <a:schemeClr val="tx1"/>
                </a:solidFill>
              </a:rPr>
              <a:t>"</a:t>
            </a:r>
            <a:r>
              <a:rPr lang="en-US" sz="2000" i="1" dirty="0">
                <a:solidFill>
                  <a:schemeClr val="tx1"/>
                </a:solidFill>
              </a:rPr>
              <a:t>Travelers find it difficult to get all the information, book packages that suit their needs, and manage bookings because there's no single system that brings everything together."</a:t>
            </a:r>
            <a:endParaRPr lang="en-US" i="1" dirty="0">
              <a:solidFill>
                <a:schemeClr val="tx1"/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680B56D-BD23-D3BC-A1E2-037867FCA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119049"/>
              </p:ext>
            </p:extLst>
          </p:nvPr>
        </p:nvGraphicFramePr>
        <p:xfrm>
          <a:off x="1590562" y="2279366"/>
          <a:ext cx="5962646" cy="266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7D9811-8167-13EF-C0F8-0AA87842AC09}"/>
              </a:ext>
            </a:extLst>
          </p:cNvPr>
          <p:cNvSpPr txBox="1"/>
          <p:nvPr/>
        </p:nvSpPr>
        <p:spPr>
          <a:xfrm>
            <a:off x="263979" y="26786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34773452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36" y="568298"/>
            <a:ext cx="8296695" cy="4172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1768"/>
            <a:ext cx="1407490" cy="1324506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52897" y="4525250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4290831"/>
            <a:ext cx="1696473" cy="85266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AA7FAD-2680-B335-645F-F7902547B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88171"/>
              </p:ext>
            </p:extLst>
          </p:nvPr>
        </p:nvGraphicFramePr>
        <p:xfrm>
          <a:off x="482600" y="807396"/>
          <a:ext cx="8178801" cy="352871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06377">
                  <a:extLst>
                    <a:ext uri="{9D8B030D-6E8A-4147-A177-3AD203B41FA5}">
                      <a16:colId xmlns:a16="http://schemas.microsoft.com/office/drawing/2014/main" val="3477312298"/>
                    </a:ext>
                  </a:extLst>
                </a:gridCol>
                <a:gridCol w="1047289">
                  <a:extLst>
                    <a:ext uri="{9D8B030D-6E8A-4147-A177-3AD203B41FA5}">
                      <a16:colId xmlns:a16="http://schemas.microsoft.com/office/drawing/2014/main" val="2634835811"/>
                    </a:ext>
                  </a:extLst>
                </a:gridCol>
                <a:gridCol w="3279233">
                  <a:extLst>
                    <a:ext uri="{9D8B030D-6E8A-4147-A177-3AD203B41FA5}">
                      <a16:colId xmlns:a16="http://schemas.microsoft.com/office/drawing/2014/main" val="2707004902"/>
                    </a:ext>
                  </a:extLst>
                </a:gridCol>
                <a:gridCol w="2445902">
                  <a:extLst>
                    <a:ext uri="{9D8B030D-6E8A-4147-A177-3AD203B41FA5}">
                      <a16:colId xmlns:a16="http://schemas.microsoft.com/office/drawing/2014/main" val="477701370"/>
                    </a:ext>
                  </a:extLst>
                </a:gridCol>
              </a:tblGrid>
              <a:tr h="2829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Phase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Weeks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Tasks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Deliverables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74500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Planning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Week 1-2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Gather requirements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Requirement specifications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57760690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Select technologies</a:t>
                      </a: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Design outline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7656153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Initial design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33063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Design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Week 3-4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Detailed system design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System design documents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217497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Architecture planning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UI/UX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mockups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9938097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UI/UX design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960750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Development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Week 5-6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Front-end development using React.js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Completed modules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7415464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Back-end development using Spring Boot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Integrated system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314431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Database setup and integration with MySQL</a:t>
                      </a: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467662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Testing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Week 7-8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Unit testing</a:t>
                      </a:r>
                    </a:p>
                  </a:txBody>
                  <a:tcPr marL="6736" marR="6736" marT="67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Test reports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02834769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Integration testing</a:t>
                      </a:r>
                    </a:p>
                  </a:txBody>
                  <a:tcPr marL="6736" marR="6736" marT="67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Bug fixes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7577150"/>
                  </a:ext>
                </a:extLst>
              </a:tr>
              <a:tr h="2529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 User acceptance testing</a:t>
                      </a:r>
                    </a:p>
                  </a:txBody>
                  <a:tcPr marL="6736" marR="6736" marT="67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736" marR="6736" marT="673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1332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9287BA-08AD-C97C-DCB0-D18DD0A11D8C}"/>
              </a:ext>
            </a:extLst>
          </p:cNvPr>
          <p:cNvSpPr txBox="1"/>
          <p:nvPr/>
        </p:nvSpPr>
        <p:spPr>
          <a:xfrm>
            <a:off x="440710" y="127088"/>
            <a:ext cx="817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1689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6FF753-3E93-B35D-26DC-655A400D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05819"/>
              </p:ext>
            </p:extLst>
          </p:nvPr>
        </p:nvGraphicFramePr>
        <p:xfrm>
          <a:off x="1215026" y="482600"/>
          <a:ext cx="6713948" cy="41783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17666">
                  <a:extLst>
                    <a:ext uri="{9D8B030D-6E8A-4147-A177-3AD203B41FA5}">
                      <a16:colId xmlns:a16="http://schemas.microsoft.com/office/drawing/2014/main" val="1810783163"/>
                    </a:ext>
                  </a:extLst>
                </a:gridCol>
                <a:gridCol w="2198141">
                  <a:extLst>
                    <a:ext uri="{9D8B030D-6E8A-4147-A177-3AD203B41FA5}">
                      <a16:colId xmlns:a16="http://schemas.microsoft.com/office/drawing/2014/main" val="1239378043"/>
                    </a:ext>
                  </a:extLst>
                </a:gridCol>
                <a:gridCol w="2198141">
                  <a:extLst>
                    <a:ext uri="{9D8B030D-6E8A-4147-A177-3AD203B41FA5}">
                      <a16:colId xmlns:a16="http://schemas.microsoft.com/office/drawing/2014/main" val="1200872805"/>
                    </a:ext>
                  </a:extLst>
                </a:gridCol>
              </a:tblGrid>
              <a:tr h="7873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Resource Allocation</a:t>
                      </a:r>
                    </a:p>
                  </a:txBody>
                  <a:tcPr marL="9159" marR="9159" marT="9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Developers, designers, testers</a:t>
                      </a:r>
                    </a:p>
                  </a:txBody>
                  <a:tcPr marL="9159" marR="9159" marT="91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Proper resource distribution and management</a:t>
                      </a:r>
                    </a:p>
                  </a:txBody>
                  <a:tcPr marL="9159" marR="9159" marT="9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7598"/>
                  </a:ext>
                </a:extLst>
              </a:tr>
              <a:tr h="102909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Tools</a:t>
                      </a:r>
                    </a:p>
                  </a:txBody>
                  <a:tcPr marL="9159" marR="9159" marT="9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React.js, Spring Boot, MySQL, Eclipse IDE</a:t>
                      </a:r>
                    </a:p>
                  </a:txBody>
                  <a:tcPr marL="9159" marR="9159" marT="91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Effective use of tools for project completion</a:t>
                      </a:r>
                    </a:p>
                  </a:txBody>
                  <a:tcPr marL="9159" marR="9159" marT="9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71984"/>
                  </a:ext>
                </a:extLst>
              </a:tr>
              <a:tr h="7873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Risk Management</a:t>
                      </a:r>
                    </a:p>
                  </a:txBody>
                  <a:tcPr marL="9159" marR="9159" marT="9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Technical Risks: Integration issues, performance concerns</a:t>
                      </a:r>
                    </a:p>
                  </a:txBody>
                  <a:tcPr marL="9159" marR="9159" marT="91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 testing, proven technologies</a:t>
                      </a:r>
                    </a:p>
                  </a:txBody>
                  <a:tcPr marL="9159" marR="9159" marT="9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32418168"/>
                  </a:ext>
                </a:extLst>
              </a:tr>
              <a:tr h="787301">
                <a:tc>
                  <a:txBody>
                    <a:bodyPr/>
                    <a:lstStyle/>
                    <a:p>
                      <a:pPr algn="ctr" fontAlgn="ctr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59" marR="9159" marT="9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Operational Risks: Resource constraints</a:t>
                      </a:r>
                    </a:p>
                  </a:txBody>
                  <a:tcPr marL="9159" marR="9159" marT="91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Contingency planning, detailed scheduling</a:t>
                      </a:r>
                    </a:p>
                  </a:txBody>
                  <a:tcPr marL="9159" marR="9159" marT="9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967664"/>
                  </a:ext>
                </a:extLst>
              </a:tr>
              <a:tr h="7873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Timeline and Deliverables</a:t>
                      </a:r>
                    </a:p>
                  </a:txBody>
                  <a:tcPr marL="9159" marR="9159" marT="9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Visual Schedule</a:t>
                      </a:r>
                    </a:p>
                  </a:txBody>
                  <a:tcPr marL="9159" marR="9159" marT="91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Key deliverables: Design documents, system modules, test reports</a:t>
                      </a:r>
                    </a:p>
                  </a:txBody>
                  <a:tcPr marL="9159" marR="9159" marT="9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33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6774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extBox 6">
            <a:extLst>
              <a:ext uri="{FF2B5EF4-FFF2-40B4-BE49-F238E27FC236}">
                <a16:creationId xmlns:a16="http://schemas.microsoft.com/office/drawing/2014/main" id="{28561A3A-248E-8D39-C78A-CCEAD0609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785454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2A2F86-24B7-5731-7822-9FEFAA0C480D}"/>
              </a:ext>
            </a:extLst>
          </p:cNvPr>
          <p:cNvSpPr txBox="1"/>
          <p:nvPr/>
        </p:nvSpPr>
        <p:spPr>
          <a:xfrm>
            <a:off x="304800" y="361950"/>
            <a:ext cx="821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8651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F774DD7-F336-543E-320F-4C214DD12B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090497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3051BB-5F00-3C51-6123-AD6986113FB2}"/>
              </a:ext>
            </a:extLst>
          </p:cNvPr>
          <p:cNvSpPr txBox="1"/>
          <p:nvPr/>
        </p:nvSpPr>
        <p:spPr>
          <a:xfrm>
            <a:off x="381000" y="331857"/>
            <a:ext cx="821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9626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D7A542A-566E-40B6-FF7D-6D38DDDC6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849523"/>
              </p:ext>
            </p:extLst>
          </p:nvPr>
        </p:nvGraphicFramePr>
        <p:xfrm>
          <a:off x="740228" y="1276350"/>
          <a:ext cx="77724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67C633-1880-F6EE-A257-CE920145CDEE}"/>
              </a:ext>
            </a:extLst>
          </p:cNvPr>
          <p:cNvSpPr txBox="1"/>
          <p:nvPr/>
        </p:nvSpPr>
        <p:spPr>
          <a:xfrm>
            <a:off x="740228" y="133350"/>
            <a:ext cx="748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1837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6571" y="935831"/>
            <a:ext cx="6858000" cy="2255585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05307-DEEE-B052-1C08-7D2C7FDEFA9E}"/>
              </a:ext>
            </a:extLst>
          </p:cNvPr>
          <p:cNvSpPr txBox="1"/>
          <p:nvPr/>
        </p:nvSpPr>
        <p:spPr>
          <a:xfrm>
            <a:off x="1353741" y="1081629"/>
            <a:ext cx="6436518" cy="1632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5904" y="2934241"/>
            <a:ext cx="5419335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68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D33C7-181D-3C5C-74FE-7C90A6783AF4}"/>
              </a:ext>
            </a:extLst>
          </p:cNvPr>
          <p:cNvSpPr txBox="1"/>
          <p:nvPr/>
        </p:nvSpPr>
        <p:spPr>
          <a:xfrm>
            <a:off x="628650" y="273843"/>
            <a:ext cx="404502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Solution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0"/>
            <a:ext cx="866357" cy="468771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8BEF59-AF98-6A19-7287-7A9924D97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369218"/>
            <a:ext cx="4045020" cy="32635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centralized platform that simplifies travel planning by offering detailed information on popular tourist destinations in India.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can explore destinations, select travel packages based on their interests, and manage bookings seamlessly.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2567969"/>
            <a:ext cx="405617" cy="405616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Lightbulb">
            <a:extLst>
              <a:ext uri="{FF2B5EF4-FFF2-40B4-BE49-F238E27FC236}">
                <a16:creationId xmlns:a16="http://schemas.microsoft.com/office/drawing/2014/main" id="{4BC41CBE-0F51-CBD6-BF3E-232016925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5388" y="912363"/>
            <a:ext cx="2835788" cy="283578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0"/>
            <a:ext cx="1550211" cy="1216410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77092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3875011"/>
            <a:ext cx="1376793" cy="1518589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4525346"/>
            <a:ext cx="1493298" cy="618154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4139397"/>
            <a:ext cx="1005228" cy="1004103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E0861-8CCF-3253-31BD-31D24F7FFC2B}"/>
              </a:ext>
            </a:extLst>
          </p:cNvPr>
          <p:cNvSpPr txBox="1"/>
          <p:nvPr/>
        </p:nvSpPr>
        <p:spPr>
          <a:xfrm>
            <a:off x="304800" y="705515"/>
            <a:ext cx="4114800" cy="733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5C55E-3CB0-866D-BCD9-2D46664F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96" y="1733310"/>
            <a:ext cx="6573429" cy="29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1A41-73D5-085A-EE27-CFAF2BAA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" y="784782"/>
            <a:ext cx="4068114" cy="19393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CB073D-15DF-BCD1-2539-B8ACA421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04" y="2566306"/>
            <a:ext cx="3971037" cy="20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109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BF64-3D04-2902-C5F7-0AAC971702B0}"/>
              </a:ext>
            </a:extLst>
          </p:cNvPr>
          <p:cNvSpPr txBox="1"/>
          <p:nvPr/>
        </p:nvSpPr>
        <p:spPr>
          <a:xfrm>
            <a:off x="628650" y="417891"/>
            <a:ext cx="7886700" cy="850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Objectives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049850B6-FAAD-BA30-7127-7264497F4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679477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782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7C821-B86F-92CA-D0A8-5109D6CFFEC5}"/>
              </a:ext>
            </a:extLst>
          </p:cNvPr>
          <p:cNvSpPr txBox="1"/>
          <p:nvPr/>
        </p:nvSpPr>
        <p:spPr>
          <a:xfrm>
            <a:off x="606478" y="290197"/>
            <a:ext cx="7318322" cy="891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Proposed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498776"/>
            <a:ext cx="8771274" cy="586632"/>
            <a:chOff x="-2" y="1998368"/>
            <a:chExt cx="11695083" cy="7821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2309"/>
            <a:ext cx="8537521" cy="31108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43662C-FF07-EB51-2F05-199FBE983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45" y="1949631"/>
            <a:ext cx="7607751" cy="25766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Page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Easy access to travel categories and destinations.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 Panel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Manage users, packages, and bookings.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Profiles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Manage profiles and bookings.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Interface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Explore and book packages.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Section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Book local guides.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 In/Out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Secure authentication.</a:t>
            </a:r>
          </a:p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 &amp; Orders</a:t>
            </a: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Browse and book categorized packages. </a:t>
            </a:r>
          </a:p>
        </p:txBody>
      </p:sp>
    </p:spTree>
    <p:extLst>
      <p:ext uri="{BB962C8B-B14F-4D97-AF65-F5344CB8AC3E}">
        <p14:creationId xmlns:p14="http://schemas.microsoft.com/office/powerpoint/2010/main" val="358620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6">
            <a:extLst>
              <a:ext uri="{FF2B5EF4-FFF2-40B4-BE49-F238E27FC236}">
                <a16:creationId xmlns:a16="http://schemas.microsoft.com/office/drawing/2014/main" id="{D1531A30-032F-B6AC-5FC5-5F1F6E1D9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154651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C969A4-9C93-7020-7354-4A63191CBB75}"/>
              </a:ext>
            </a:extLst>
          </p:cNvPr>
          <p:cNvSpPr txBox="1"/>
          <p:nvPr/>
        </p:nvSpPr>
        <p:spPr>
          <a:xfrm>
            <a:off x="495300" y="36195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709</Words>
  <Application>Microsoft Office PowerPoint</Application>
  <PresentationFormat>On-screen Show (16:9)</PresentationFormat>
  <Paragraphs>157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Narrow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Admin Page</vt:lpstr>
      <vt:lpstr>PowerPoint Presentation</vt:lpstr>
      <vt:lpstr>PowerPoint Presentation</vt:lpstr>
      <vt:lpstr>PowerPoint Presentation</vt:lpstr>
      <vt:lpstr>Guide Login</vt:lpstr>
      <vt:lpstr>PowerPoint Presentation</vt:lpstr>
      <vt:lpstr>PowerPoint Presentation</vt:lpstr>
      <vt:lpstr>PowerPoint Presentation</vt:lpstr>
      <vt:lpstr>User Login</vt:lpstr>
      <vt:lpstr>PowerPoint Presentation</vt:lpstr>
      <vt:lpstr>PowerPoint Presentation</vt:lpstr>
      <vt:lpstr>PowerPoint Presentation</vt:lpstr>
      <vt:lpstr>Tour Booking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and Travel Management System</dc:title>
  <dc:creator>Vivek_Rajput</dc:creator>
  <cp:lastModifiedBy>Vivek Rajput</cp:lastModifiedBy>
  <cp:revision>7</cp:revision>
  <dcterms:created xsi:type="dcterms:W3CDTF">2024-08-22T06:21:24Z</dcterms:created>
  <dcterms:modified xsi:type="dcterms:W3CDTF">2024-08-23T10:23:15Z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2024-08-22T00:00:00Z</vt:filetime>
  </property>
  <property fmtid="{D5CDD505-2E9C-101B-9397-08002B2CF9AE}" pid="4" name="Producer">
    <vt:lpwstr>3-Heights(TM) PDF Security Shell 4.8.25.2 (http://www.pdf-tools.com)</vt:lpwstr>
  </property>
</Properties>
</file>